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1" r:id="rId4"/>
    <p:sldId id="276" r:id="rId5"/>
    <p:sldId id="268" r:id="rId6"/>
    <p:sldId id="278" r:id="rId7"/>
    <p:sldId id="279" r:id="rId8"/>
    <p:sldId id="277" r:id="rId9"/>
    <p:sldId id="280" r:id="rId10"/>
    <p:sldId id="281" r:id="rId11"/>
    <p:sldId id="282" r:id="rId12"/>
    <p:sldId id="283" r:id="rId13"/>
    <p:sldId id="270" r:id="rId14"/>
    <p:sldId id="271" r:id="rId15"/>
    <p:sldId id="284" r:id="rId16"/>
    <p:sldId id="286" r:id="rId17"/>
    <p:sldId id="287" r:id="rId18"/>
    <p:sldId id="288" r:id="rId19"/>
    <p:sldId id="272" r:id="rId20"/>
    <p:sldId id="285" r:id="rId21"/>
    <p:sldId id="274" r:id="rId22"/>
    <p:sldId id="267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아리따-돋움(TTF)-Bold" panose="02020603020101020101" pitchFamily="18" charset="-127"/>
      <p:regular r:id="rId37"/>
    </p:embeddedFont>
    <p:embeddedFont>
      <p:font typeface="아리따-돋움(TTF)-Medium" panose="02020603020101020101" pitchFamily="18" charset="-127"/>
      <p:regular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5063"/>
    <a:srgbClr val="454859"/>
    <a:srgbClr val="EB4233"/>
    <a:srgbClr val="EEB305"/>
    <a:srgbClr val="349A52"/>
    <a:srgbClr val="4084F4"/>
    <a:srgbClr val="757993"/>
    <a:srgbClr val="3E4150"/>
    <a:srgbClr val="F8F8FB"/>
    <a:srgbClr val="8B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EA7F7-5201-477D-BB7E-FFCC195E1C96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E64F7-971F-4E4C-8690-7156FC4199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14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4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918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61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2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08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B0837C6D-14DA-4E3D-970D-C8A882F1AB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8488" y="376701"/>
            <a:ext cx="3179421" cy="304384"/>
          </a:xfrm>
        </p:spPr>
        <p:txBody>
          <a:bodyPr wrap="none">
            <a:noAutofit/>
          </a:bodyPr>
          <a:lstStyle>
            <a:lvl1pPr marL="0" algn="l" defTabSz="457200" rtl="0" eaLnBrk="1" latinLnBrk="0" hangingPunct="1">
              <a:defRPr lang="ko-KR" altLang="en-US" sz="1600" kern="12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defRPr>
            </a:lvl1pPr>
          </a:lstStyle>
          <a:p>
            <a:r>
              <a:rPr lang="ko-KR" altLang="en-US" sz="1600" spc="-15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슬라이드 주제를 여기에 입력해주세요</a:t>
            </a:r>
            <a:endParaRPr lang="ko-KR" altLang="en-US" sz="900" spc="-15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10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35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22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138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67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055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936F4-0273-4FC8-ABDD-959213F21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155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DE51431-3754-46B5-B055-61B2BB71B473}"/>
              </a:ext>
            </a:extLst>
          </p:cNvPr>
          <p:cNvSpPr/>
          <p:nvPr/>
        </p:nvSpPr>
        <p:spPr>
          <a:xfrm>
            <a:off x="4318623" y="3028440"/>
            <a:ext cx="303906" cy="248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F92AEF-CA08-4D6C-818E-3CD43136E5AB}"/>
              </a:ext>
            </a:extLst>
          </p:cNvPr>
          <p:cNvSpPr/>
          <p:nvPr/>
        </p:nvSpPr>
        <p:spPr>
          <a:xfrm>
            <a:off x="3085658" y="2758043"/>
            <a:ext cx="2855410" cy="58516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ko-KR" altLang="en-US" sz="3000" spc="-344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커픽</a:t>
            </a:r>
            <a:r>
              <a:rPr lang="en-US" altLang="ko-KR" sz="3000" spc="-344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en-US" altLang="ko-KR" sz="3000" spc="-344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cuppick</a:t>
            </a:r>
            <a:r>
              <a:rPr lang="en-US" altLang="ko-KR" sz="3000" spc="-344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endParaRPr lang="ko-KR" altLang="en-US" sz="1400" spc="-187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D0AC68-5121-430E-95E8-9653DB5D5F3F}"/>
              </a:ext>
            </a:extLst>
          </p:cNvPr>
          <p:cNvCxnSpPr/>
          <p:nvPr/>
        </p:nvCxnSpPr>
        <p:spPr>
          <a:xfrm>
            <a:off x="5999940" y="2890712"/>
            <a:ext cx="0" cy="318629"/>
          </a:xfrm>
          <a:prstGeom prst="line">
            <a:avLst/>
          </a:prstGeom>
          <a:ln w="31750">
            <a:solidFill>
              <a:srgbClr val="408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613740-F930-4FE6-8184-D5EB57027AC8}"/>
              </a:ext>
            </a:extLst>
          </p:cNvPr>
          <p:cNvSpPr/>
          <p:nvPr/>
        </p:nvSpPr>
        <p:spPr>
          <a:xfrm>
            <a:off x="2939866" y="3481660"/>
            <a:ext cx="3441269" cy="1631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BD3841-9B69-4879-BF14-625C54CB82D1}"/>
              </a:ext>
            </a:extLst>
          </p:cNvPr>
          <p:cNvSpPr/>
          <p:nvPr/>
        </p:nvSpPr>
        <p:spPr>
          <a:xfrm>
            <a:off x="3232795" y="4297217"/>
            <a:ext cx="2855410" cy="58516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2019</a:t>
            </a:r>
            <a:r>
              <a:rPr lang="ko-KR" altLang="en-US" sz="14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 </a:t>
            </a:r>
            <a:r>
              <a:rPr lang="en-US" altLang="ko-KR" sz="14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11</a:t>
            </a:r>
            <a:r>
              <a:rPr lang="ko-KR" altLang="en-US" sz="14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 </a:t>
            </a:r>
            <a:r>
              <a:rPr lang="en-US" altLang="ko-KR" sz="14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5</a:t>
            </a:r>
            <a:r>
              <a:rPr lang="ko-KR" altLang="en-US" sz="14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일</a:t>
            </a:r>
            <a:endParaRPr lang="en-US" altLang="ko-KR" sz="14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1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1871048 </a:t>
            </a:r>
            <a:r>
              <a:rPr lang="ko-KR" altLang="en-US" sz="1100" b="1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장이제</a:t>
            </a:r>
            <a:r>
              <a:rPr lang="ko-KR" altLang="en-US" sz="11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1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| 1871044 </a:t>
            </a:r>
            <a:r>
              <a:rPr lang="ko-KR" altLang="en-US" sz="11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이하영 </a:t>
            </a:r>
            <a:r>
              <a:rPr lang="en-US" altLang="ko-KR" sz="11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| 1871039 </a:t>
            </a:r>
            <a:r>
              <a:rPr lang="ko-KR" altLang="en-US" sz="1100" b="1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이예원</a:t>
            </a:r>
            <a:r>
              <a:rPr lang="ko-KR" altLang="en-US" sz="11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1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| 1871036 </a:t>
            </a:r>
            <a:r>
              <a:rPr lang="ko-KR" altLang="en-US" sz="1100" b="1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이보연</a:t>
            </a:r>
            <a:endParaRPr lang="ko-KR" altLang="en-US" sz="11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8675E8-2E17-4D9B-A7C6-DDBE1ACA39AF}"/>
              </a:ext>
            </a:extLst>
          </p:cNvPr>
          <p:cNvSpPr/>
          <p:nvPr/>
        </p:nvSpPr>
        <p:spPr>
          <a:xfrm>
            <a:off x="3217175" y="3409093"/>
            <a:ext cx="27703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오픈소프트웨어플랫폼</a:t>
            </a:r>
            <a:r>
              <a:rPr lang="ko-KR" altLang="en-US" sz="12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200" b="1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ㅣ</a:t>
            </a:r>
            <a:r>
              <a:rPr lang="ko-KR" altLang="en-US" sz="12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h++p (7</a:t>
            </a:r>
            <a:r>
              <a:rPr lang="ko-KR" altLang="en-US" sz="12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조</a:t>
            </a:r>
            <a:r>
              <a:rPr lang="en-US" altLang="ko-KR" sz="12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</a:t>
            </a:r>
            <a:r>
              <a:rPr lang="ko-KR" altLang="en-US" sz="12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발표</a:t>
            </a:r>
            <a:endParaRPr lang="ko-KR" altLang="en-US" sz="12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FD47E1-A576-495C-9DA1-E29B79695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4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">
            <a:extLst>
              <a:ext uri="{FF2B5EF4-FFF2-40B4-BE49-F238E27FC236}">
                <a16:creationId xmlns:a16="http://schemas.microsoft.com/office/drawing/2014/main" id="{AD12BC0C-ABCD-4052-84A1-80269571E02E}"/>
              </a:ext>
            </a:extLst>
          </p:cNvPr>
          <p:cNvSpPr/>
          <p:nvPr/>
        </p:nvSpPr>
        <p:spPr>
          <a:xfrm>
            <a:off x="3930459" y="2972531"/>
            <a:ext cx="610441" cy="610442"/>
          </a:xfrm>
          <a:prstGeom prst="rect">
            <a:avLst/>
          </a:prstGeom>
          <a:solidFill>
            <a:srgbClr val="EB4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12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C3A458-6E34-432A-9C09-7F8011FC4D68}"/>
              </a:ext>
            </a:extLst>
          </p:cNvPr>
          <p:cNvSpPr txBox="1"/>
          <p:nvPr/>
        </p:nvSpPr>
        <p:spPr>
          <a:xfrm>
            <a:off x="4612540" y="2581721"/>
            <a:ext cx="3498073" cy="14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endParaRPr lang="ko-KR" altLang="en-US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defTabSz="914400">
              <a:lnSpc>
                <a:spcPct val="120000"/>
              </a:lnSpc>
              <a:defRPr/>
            </a:pPr>
            <a:endParaRPr lang="ko-KR" altLang="en-US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defTabSz="914400">
              <a:lnSpc>
                <a:spcPct val="120000"/>
              </a:lnSpc>
              <a:defRPr/>
            </a:pPr>
            <a:endParaRPr lang="ko-KR" altLang="en-US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defTabSz="914400">
              <a:lnSpc>
                <a:spcPct val="120000"/>
              </a:lnSpc>
              <a:defRPr/>
            </a:pP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맛집을 찾고 싶어하는 사람들 </a:t>
            </a:r>
          </a:p>
          <a:p>
            <a:pPr defTabSz="914400">
              <a:lnSpc>
                <a:spcPct val="120000"/>
              </a:lnSpc>
              <a:defRPr/>
            </a:pPr>
            <a:endParaRPr lang="ko-KR" altLang="en-US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defTabSz="914400">
              <a:lnSpc>
                <a:spcPct val="120000"/>
              </a:lnSpc>
              <a:defRPr/>
            </a:pPr>
            <a:endParaRPr lang="ko-KR" altLang="en-US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defTabSz="914400">
              <a:lnSpc>
                <a:spcPct val="120000"/>
              </a:lnSpc>
              <a:defRPr/>
            </a:pPr>
            <a:endParaRPr lang="ko-KR" altLang="en-US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EBA3C49-7BE0-488F-9629-286B604EB8E9}"/>
              </a:ext>
            </a:extLst>
          </p:cNvPr>
          <p:cNvSpPr txBox="1"/>
          <p:nvPr/>
        </p:nvSpPr>
        <p:spPr>
          <a:xfrm>
            <a:off x="4611605" y="3757569"/>
            <a:ext cx="3990195" cy="1698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endParaRPr lang="ko-KR" altLang="en-US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defTabSz="914400">
              <a:lnSpc>
                <a:spcPct val="120000"/>
              </a:lnSpc>
              <a:defRPr/>
            </a:pP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개인화 맛집 추천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활동 데이터를 바탕으로 지역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음식종류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100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추천순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100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평점순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</a:p>
          <a:p>
            <a:pPr defTabSz="914400">
              <a:lnSpc>
                <a:spcPct val="120000"/>
              </a:lnSpc>
              <a:defRPr/>
            </a:pPr>
            <a:r>
              <a:rPr lang="ko-KR" altLang="en-US" sz="1100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리뷰순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100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거리순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정렬가능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),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이달의 신상 맛집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데이트 맛집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100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혼밥하기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좋은 맛집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</a:p>
          <a:p>
            <a:pPr defTabSz="914400">
              <a:lnSpc>
                <a:spcPct val="120000"/>
              </a:lnSpc>
              <a:defRPr/>
            </a:pP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할인혜택이 있는  맛집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100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티비에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나온 맛집 등 목록 확인 가능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맛집 리뷰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</a:p>
          <a:p>
            <a:pPr defTabSz="914400">
              <a:lnSpc>
                <a:spcPct val="120000"/>
              </a:lnSpc>
              <a:defRPr/>
            </a:pP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웹과 모바일 모두 가능</a:t>
            </a:r>
          </a:p>
          <a:p>
            <a:pPr defTabSz="914400">
              <a:lnSpc>
                <a:spcPct val="120000"/>
              </a:lnSpc>
              <a:defRPr/>
            </a:pPr>
            <a:endParaRPr lang="ko-KR" altLang="en-US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defTabSz="914400">
              <a:lnSpc>
                <a:spcPct val="120000"/>
              </a:lnSpc>
              <a:defRPr/>
            </a:pPr>
            <a:endParaRPr lang="en-US" altLang="ko-KR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defTabSz="914400">
              <a:lnSpc>
                <a:spcPct val="120000"/>
              </a:lnSpc>
              <a:defRPr/>
            </a:pPr>
            <a:endParaRPr lang="ko-KR" altLang="en-US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9D47C86-DED4-413E-BCDC-A777AA646A53}"/>
              </a:ext>
            </a:extLst>
          </p:cNvPr>
          <p:cNvSpPr txBox="1"/>
          <p:nvPr/>
        </p:nvSpPr>
        <p:spPr>
          <a:xfrm>
            <a:off x="4612069" y="2936126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 defTabSz="914400">
              <a:defRPr spc="-10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DD3333"/>
                </a:solidFill>
                <a:latin typeface="Rix고딕 EB" panose="02020603020101020101" pitchFamily="18" charset="-127"/>
                <a:ea typeface="Rix고딕 EB" panose="02020603020101020101" pitchFamily="18" charset="-127"/>
              </a:defRPr>
            </a:lvl1pPr>
          </a:lstStyle>
          <a:p>
            <a:r>
              <a:rPr lang="ko-KR" altLang="en-US" sz="1400" b="1" dirty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주 사용자층</a:t>
            </a:r>
            <a:endParaRPr lang="id-ID" altLang="ko-KR" sz="1400" b="1" dirty="0">
              <a:solidFill>
                <a:srgbClr val="454859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8CEB6D1-82CA-4F0E-8186-9C92DCAE535B}"/>
              </a:ext>
            </a:extLst>
          </p:cNvPr>
          <p:cNvSpPr txBox="1"/>
          <p:nvPr/>
        </p:nvSpPr>
        <p:spPr>
          <a:xfrm>
            <a:off x="4612071" y="376980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 defTabSz="914400">
              <a:defRPr spc="-10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DD3333"/>
                </a:solidFill>
                <a:latin typeface="Rix고딕 EB" panose="02020603020101020101" pitchFamily="18" charset="-127"/>
                <a:ea typeface="Rix고딕 EB" panose="02020603020101020101" pitchFamily="18" charset="-127"/>
              </a:defRPr>
            </a:lvl1pPr>
          </a:lstStyle>
          <a:p>
            <a:r>
              <a:rPr lang="ko-KR" altLang="en-US" sz="1400" b="1" dirty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기능</a:t>
            </a:r>
            <a:r>
              <a:rPr lang="en-US" altLang="ko-KR" sz="1400" b="1" dirty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</a:t>
            </a:r>
            <a:r>
              <a:rPr lang="ko-KR" altLang="en-US" sz="1400" b="1" dirty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서비스</a:t>
            </a:r>
            <a:endParaRPr lang="id-ID" altLang="ko-KR" sz="1400" b="1" dirty="0">
              <a:solidFill>
                <a:srgbClr val="454859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F6B0AB0-7C93-48B1-97BA-677F1F105900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1B4A8C06-B632-4214-BF18-683940FB885A}"/>
              </a:ext>
            </a:extLst>
          </p:cNvPr>
          <p:cNvSpPr/>
          <p:nvPr/>
        </p:nvSpPr>
        <p:spPr>
          <a:xfrm>
            <a:off x="807172" y="874649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100" b="1" spc="-7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1D952EA-489A-4901-A13E-A38CABC6EBDB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77474DD-782C-4414-A2FF-2BE1602F7186}"/>
              </a:ext>
            </a:extLst>
          </p:cNvPr>
          <p:cNvSpPr/>
          <p:nvPr/>
        </p:nvSpPr>
        <p:spPr>
          <a:xfrm>
            <a:off x="3181139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2921E7D-5ECD-4A4F-ABE4-1E8473F707A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F45101B-988F-4075-85D5-6B7C05BC371A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A63D7AA2-AA85-4E45-943A-061056454511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FB723BB-2E8E-40B1-A528-EBE2BC95A76B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DBFF92FA-6EEC-48DA-818A-309CD75AD081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25C35998-7A14-4CD1-947B-3C7BA0B35F0B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F3232E9-1A24-4CC6-8A1C-581130B1D1AD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en-US" altLang="ko-KR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2. </a:t>
            </a:r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기존의 웹 어플리케이션 조사 결과</a:t>
            </a:r>
            <a:endParaRPr lang="ko-KR" altLang="en-US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0ED309-E316-4672-9C41-29A2744F1980}"/>
              </a:ext>
            </a:extLst>
          </p:cNvPr>
          <p:cNvGrpSpPr/>
          <p:nvPr/>
        </p:nvGrpSpPr>
        <p:grpSpPr>
          <a:xfrm>
            <a:off x="3931106" y="4900220"/>
            <a:ext cx="4561689" cy="1292726"/>
            <a:chOff x="3930459" y="4444143"/>
            <a:chExt cx="4561689" cy="1292726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F029CC-91B2-4D9E-9148-C1D4D5ACE81D}"/>
                </a:ext>
              </a:extLst>
            </p:cNvPr>
            <p:cNvSpPr txBox="1"/>
            <p:nvPr/>
          </p:nvSpPr>
          <p:spPr>
            <a:xfrm>
              <a:off x="4620575" y="4444143"/>
              <a:ext cx="3871573" cy="1292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lnSpc>
                  <a:spcPct val="120000"/>
                </a:lnSpc>
                <a:defRPr/>
              </a:pPr>
              <a:endPara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pPr defTabSz="914400">
                <a:lnSpc>
                  <a:spcPct val="120000"/>
                </a:lnSpc>
                <a:defRPr/>
              </a:pPr>
              <a:endPara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pPr defTabSz="914400">
                <a:lnSpc>
                  <a:spcPct val="120000"/>
                </a:lnSpc>
                <a:defRPr/>
              </a:pP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D5063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태그가 없다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D5063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. 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D5063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원하는 조건에 부합하는 식당들을 정리된 항목으로 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D5063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‘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D5063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한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D5063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 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D5063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번에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D5063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’ </a:t>
              </a:r>
            </a:p>
            <a:p>
              <a:pPr defTabSz="914400">
                <a:lnSpc>
                  <a:spcPct val="120000"/>
                </a:lnSpc>
                <a:defRPr/>
              </a:pP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D5063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받아볼 수 없다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D5063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.</a:t>
              </a:r>
            </a:p>
            <a:p>
              <a:pPr defTabSz="914400">
                <a:lnSpc>
                  <a:spcPct val="120000"/>
                </a:lnSpc>
                <a:defRPr/>
              </a:pPr>
              <a:endPara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pPr defTabSz="914400">
                <a:lnSpc>
                  <a:spcPct val="120000"/>
                </a:lnSpc>
                <a:defRPr/>
              </a:pPr>
              <a:endPara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97B2480-72C7-4B51-86B0-16E85594D30F}"/>
                </a:ext>
              </a:extLst>
            </p:cNvPr>
            <p:cNvSpPr txBox="1"/>
            <p:nvPr/>
          </p:nvSpPr>
          <p:spPr>
            <a:xfrm>
              <a:off x="4612071" y="4603480"/>
              <a:ext cx="646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 defTabSz="914400">
                <a:defRPr spc="-10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rgbClr val="DD3333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defRPr>
              </a:lvl1pPr>
            </a:lstStyle>
            <a:p>
              <a:r>
                <a:rPr lang="ko-KR" altLang="en-US" sz="1400" b="1" dirty="0">
                  <a:solidFill>
                    <a:srgbClr val="454859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한계점</a:t>
              </a:r>
              <a:endParaRPr lang="id-ID" altLang="ko-KR" sz="1400" b="1" dirty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7A38BA4-4011-41E0-8F58-AF6DC6B78BC2}"/>
                </a:ext>
              </a:extLst>
            </p:cNvPr>
            <p:cNvGrpSpPr/>
            <p:nvPr/>
          </p:nvGrpSpPr>
          <p:grpSpPr>
            <a:xfrm>
              <a:off x="3930459" y="4632417"/>
              <a:ext cx="610441" cy="610442"/>
              <a:chOff x="3930459" y="4632417"/>
              <a:chExt cx="610441" cy="610442"/>
            </a:xfrm>
          </p:grpSpPr>
          <p:sp>
            <p:nvSpPr>
              <p:cNvPr id="98" name="Rectangle 216">
                <a:extLst>
                  <a:ext uri="{FF2B5EF4-FFF2-40B4-BE49-F238E27FC236}">
                    <a16:creationId xmlns:a16="http://schemas.microsoft.com/office/drawing/2014/main" id="{BAE4A289-B6F6-4601-B8D1-D33B4D1C32D6}"/>
                  </a:ext>
                </a:extLst>
              </p:cNvPr>
              <p:cNvSpPr/>
              <p:nvPr/>
            </p:nvSpPr>
            <p:spPr>
              <a:xfrm>
                <a:off x="3930459" y="4632417"/>
                <a:ext cx="610441" cy="610442"/>
              </a:xfrm>
              <a:prstGeom prst="rect">
                <a:avLst/>
              </a:prstGeom>
              <a:solidFill>
                <a:srgbClr val="349A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id-ID" sz="1200"/>
              </a:p>
            </p:txBody>
          </p:sp>
          <p:pic>
            <p:nvPicPr>
              <p:cNvPr id="136" name="그래픽 135" descr="랩톱">
                <a:extLst>
                  <a:ext uri="{FF2B5EF4-FFF2-40B4-BE49-F238E27FC236}">
                    <a16:creationId xmlns:a16="http://schemas.microsoft.com/office/drawing/2014/main" id="{2D4369F0-D317-45E7-9861-FDD4895DB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4192" y="4687972"/>
                <a:ext cx="505985" cy="500975"/>
              </a:xfrm>
              <a:prstGeom prst="rect">
                <a:avLst/>
              </a:prstGeom>
              <a:effectLst>
                <a:outerShdw blurRad="1016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pic>
        <p:nvPicPr>
          <p:cNvPr id="138" name="그래픽 137" descr="모니터">
            <a:extLst>
              <a:ext uri="{FF2B5EF4-FFF2-40B4-BE49-F238E27FC236}">
                <a16:creationId xmlns:a16="http://schemas.microsoft.com/office/drawing/2014/main" id="{AB6B2B47-493C-4B5D-A297-A8D749FB59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192" y="3064393"/>
            <a:ext cx="505985" cy="500975"/>
          </a:xfrm>
          <a:prstGeom prst="rect">
            <a:avLst/>
          </a:prstGeom>
          <a:effectLst>
            <a:outerShdw blurRad="1016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0AC2F30-E72E-48F8-AEBD-037E244504CA}"/>
              </a:ext>
            </a:extLst>
          </p:cNvPr>
          <p:cNvGrpSpPr/>
          <p:nvPr/>
        </p:nvGrpSpPr>
        <p:grpSpPr>
          <a:xfrm>
            <a:off x="3931787" y="4076651"/>
            <a:ext cx="610441" cy="610442"/>
            <a:chOff x="3930459" y="3802474"/>
            <a:chExt cx="610441" cy="610442"/>
          </a:xfrm>
        </p:grpSpPr>
        <p:sp>
          <p:nvSpPr>
            <p:cNvPr id="97" name="Rectangle 215">
              <a:extLst>
                <a:ext uri="{FF2B5EF4-FFF2-40B4-BE49-F238E27FC236}">
                  <a16:creationId xmlns:a16="http://schemas.microsoft.com/office/drawing/2014/main" id="{47673B1F-7B6B-4FF5-A1C7-2E6EBDC0C9EB}"/>
                </a:ext>
              </a:extLst>
            </p:cNvPr>
            <p:cNvSpPr/>
            <p:nvPr/>
          </p:nvSpPr>
          <p:spPr>
            <a:xfrm>
              <a:off x="3930459" y="3802474"/>
              <a:ext cx="610441" cy="610442"/>
            </a:xfrm>
            <a:prstGeom prst="rect">
              <a:avLst/>
            </a:prstGeom>
            <a:solidFill>
              <a:srgbClr val="EEB3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id-ID" sz="1200"/>
            </a:p>
          </p:txBody>
        </p:sp>
        <p:pic>
          <p:nvPicPr>
            <p:cNvPr id="144" name="그래픽 143" descr="프로젝터 화면">
              <a:extLst>
                <a:ext uri="{FF2B5EF4-FFF2-40B4-BE49-F238E27FC236}">
                  <a16:creationId xmlns:a16="http://schemas.microsoft.com/office/drawing/2014/main" id="{10E4C386-5A14-4123-9CC5-42405B9BC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84192" y="3876182"/>
              <a:ext cx="505985" cy="500975"/>
            </a:xfrm>
            <a:prstGeom prst="rect">
              <a:avLst/>
            </a:prstGeom>
            <a:effectLst>
              <a:outerShdw blurRad="1016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48" name="제목 147">
            <a:extLst>
              <a:ext uri="{FF2B5EF4-FFF2-40B4-BE49-F238E27FC236}">
                <a16:creationId xmlns:a16="http://schemas.microsoft.com/office/drawing/2014/main" id="{FF4FF92E-2F3C-491E-8083-3173B9D5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pc="-100" dirty="0" err="1"/>
              <a:t>커픽</a:t>
            </a:r>
            <a:r>
              <a:rPr lang="en-US" altLang="ko-KR" b="1" spc="-100" dirty="0"/>
              <a:t>(</a:t>
            </a:r>
            <a:r>
              <a:rPr lang="en-US" altLang="ko-KR" b="1" spc="-100" dirty="0" err="1"/>
              <a:t>cuppick</a:t>
            </a:r>
            <a:r>
              <a:rPr lang="en-US" altLang="ko-KR" b="1" spc="-100" dirty="0"/>
              <a:t>)</a:t>
            </a:r>
            <a:endParaRPr lang="ko-KR" alt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92AFF6-423C-478F-915E-81CCBA76AAA7}"/>
              </a:ext>
            </a:extLst>
          </p:cNvPr>
          <p:cNvSpPr txBox="1"/>
          <p:nvPr/>
        </p:nvSpPr>
        <p:spPr>
          <a:xfrm>
            <a:off x="3859785" y="2289854"/>
            <a:ext cx="4250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3. </a:t>
            </a:r>
            <a:r>
              <a:rPr lang="ko-KR" altLang="en-US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망고플레이트</a:t>
            </a:r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웹 어플리케이션</a:t>
            </a:r>
          </a:p>
          <a:p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B97E5D-1B03-463B-84E4-90C285530B20}"/>
              </a:ext>
            </a:extLst>
          </p:cNvPr>
          <p:cNvGrpSpPr/>
          <p:nvPr/>
        </p:nvGrpSpPr>
        <p:grpSpPr>
          <a:xfrm>
            <a:off x="168414" y="3584539"/>
            <a:ext cx="4022255" cy="2300459"/>
            <a:chOff x="269221" y="4344877"/>
            <a:chExt cx="4022255" cy="230045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51CE2A8-A50A-4E12-9D17-DBF330B6B90A}"/>
                </a:ext>
              </a:extLst>
            </p:cNvPr>
            <p:cNvGrpSpPr/>
            <p:nvPr/>
          </p:nvGrpSpPr>
          <p:grpSpPr>
            <a:xfrm>
              <a:off x="269221" y="4344877"/>
              <a:ext cx="4022255" cy="2300459"/>
              <a:chOff x="2575706" y="2399249"/>
              <a:chExt cx="3842509" cy="2264514"/>
            </a:xfrm>
          </p:grpSpPr>
          <p:pic>
            <p:nvPicPr>
              <p:cNvPr id="34" name="Рисунок 20">
                <a:extLst>
                  <a:ext uri="{FF2B5EF4-FFF2-40B4-BE49-F238E27FC236}">
                    <a16:creationId xmlns:a16="http://schemas.microsoft.com/office/drawing/2014/main" id="{C5B0DCC0-8F1E-45EC-B51D-B19B4E514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5706" y="2399249"/>
                <a:ext cx="3842509" cy="2264514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69A0B32-4734-4976-9189-C52797744F6D}"/>
                  </a:ext>
                </a:extLst>
              </p:cNvPr>
              <p:cNvSpPr/>
              <p:nvPr/>
            </p:nvSpPr>
            <p:spPr>
              <a:xfrm>
                <a:off x="3098528" y="2582614"/>
                <a:ext cx="2813145" cy="175560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ko-KR" altLang="en-US" sz="1200" b="1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chemeClr val="bg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279EBB0-EB72-410B-A0D4-0B1686036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407" y="4531152"/>
              <a:ext cx="2882669" cy="1783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301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F6B0AB0-7C93-48B1-97BA-677F1F105900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1B4A8C06-B632-4214-BF18-683940FB885A}"/>
              </a:ext>
            </a:extLst>
          </p:cNvPr>
          <p:cNvSpPr/>
          <p:nvPr/>
        </p:nvSpPr>
        <p:spPr>
          <a:xfrm>
            <a:off x="807172" y="874649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100" b="1" spc="-7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1D952EA-489A-4901-A13E-A38CABC6EBDB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77474DD-782C-4414-A2FF-2BE1602F7186}"/>
              </a:ext>
            </a:extLst>
          </p:cNvPr>
          <p:cNvSpPr/>
          <p:nvPr/>
        </p:nvSpPr>
        <p:spPr>
          <a:xfrm>
            <a:off x="3181139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2921E7D-5ECD-4A4F-ABE4-1E8473F707A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F45101B-988F-4075-85D5-6B7C05BC371A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A63D7AA2-AA85-4E45-943A-061056454511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FB723BB-2E8E-40B1-A528-EBE2BC95A76B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DBFF92FA-6EEC-48DA-818A-309CD75AD081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25C35998-7A14-4CD1-947B-3C7BA0B35F0B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F3232E9-1A24-4CC6-8A1C-581130B1D1AD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en-US" altLang="ko-KR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2. </a:t>
            </a:r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기존의 웹 어플리케이션 조사 결과</a:t>
            </a:r>
            <a:endParaRPr lang="ko-KR" altLang="en-US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8" name="제목 147">
            <a:extLst>
              <a:ext uri="{FF2B5EF4-FFF2-40B4-BE49-F238E27FC236}">
                <a16:creationId xmlns:a16="http://schemas.microsoft.com/office/drawing/2014/main" id="{FF4FF92E-2F3C-491E-8083-3173B9D5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pc="-100" dirty="0" err="1"/>
              <a:t>커픽</a:t>
            </a:r>
            <a:r>
              <a:rPr lang="en-US" altLang="ko-KR" b="1" spc="-100" dirty="0"/>
              <a:t>(</a:t>
            </a:r>
            <a:r>
              <a:rPr lang="en-US" altLang="ko-KR" b="1" spc="-100" dirty="0" err="1"/>
              <a:t>cuppick</a:t>
            </a:r>
            <a:r>
              <a:rPr lang="en-US" altLang="ko-KR" b="1" spc="-100" dirty="0"/>
              <a:t>)</a:t>
            </a:r>
            <a:endParaRPr lang="ko-KR" altLang="en-US" sz="9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79CBA47-1E83-42FC-ADCE-D577BBB278D1}"/>
              </a:ext>
            </a:extLst>
          </p:cNvPr>
          <p:cNvGrpSpPr/>
          <p:nvPr/>
        </p:nvGrpSpPr>
        <p:grpSpPr>
          <a:xfrm>
            <a:off x="-343549" y="1668819"/>
            <a:ext cx="9855200" cy="5567176"/>
            <a:chOff x="207871" y="3405545"/>
            <a:chExt cx="4022255" cy="230045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B7ACA33-DEC2-45FA-99C7-C820FB928ECA}"/>
                </a:ext>
              </a:extLst>
            </p:cNvPr>
            <p:cNvGrpSpPr/>
            <p:nvPr/>
          </p:nvGrpSpPr>
          <p:grpSpPr>
            <a:xfrm>
              <a:off x="207871" y="3405545"/>
              <a:ext cx="4022255" cy="2300459"/>
              <a:chOff x="2575706" y="2399249"/>
              <a:chExt cx="3842509" cy="2264514"/>
            </a:xfrm>
          </p:grpSpPr>
          <p:pic>
            <p:nvPicPr>
              <p:cNvPr id="22" name="Рисунок 20">
                <a:extLst>
                  <a:ext uri="{FF2B5EF4-FFF2-40B4-BE49-F238E27FC236}">
                    <a16:creationId xmlns:a16="http://schemas.microsoft.com/office/drawing/2014/main" id="{11D4144B-D128-439A-A3BB-616D15654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5706" y="2399249"/>
                <a:ext cx="3842509" cy="2264514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D31ADA5-01FE-448A-8FFE-76B5F41CE5CF}"/>
                  </a:ext>
                </a:extLst>
              </p:cNvPr>
              <p:cNvSpPr/>
              <p:nvPr/>
            </p:nvSpPr>
            <p:spPr>
              <a:xfrm>
                <a:off x="3098528" y="2582614"/>
                <a:ext cx="2813145" cy="175560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ko-KR" altLang="en-US" sz="1200" b="1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chemeClr val="bg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endParaRP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8E09A95-8E9A-4603-B0ED-7705C069E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57" y="3591820"/>
              <a:ext cx="2882669" cy="178347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BDE95BE-49F1-4158-B53A-AC27351E74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5"/>
          <a:stretch/>
        </p:blipFill>
        <p:spPr>
          <a:xfrm>
            <a:off x="1005423" y="2119606"/>
            <a:ext cx="7207058" cy="43160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8104DC-3995-4E39-8682-A243823BC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46" y="2114813"/>
            <a:ext cx="7191935" cy="43160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BD0BBE-8FB5-42EF-971C-3DD77E5CED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6" y="2110024"/>
            <a:ext cx="7199944" cy="43160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47E230-2CE1-45E7-9DAE-92AB82DF32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70" y="2145468"/>
            <a:ext cx="7207058" cy="43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5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F6B0AB0-7C93-48B1-97BA-677F1F105900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1B4A8C06-B632-4214-BF18-683940FB885A}"/>
              </a:ext>
            </a:extLst>
          </p:cNvPr>
          <p:cNvSpPr/>
          <p:nvPr/>
        </p:nvSpPr>
        <p:spPr>
          <a:xfrm>
            <a:off x="807172" y="874649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100" b="1" spc="-7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1D952EA-489A-4901-A13E-A38CABC6EBDB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77474DD-782C-4414-A2FF-2BE1602F7186}"/>
              </a:ext>
            </a:extLst>
          </p:cNvPr>
          <p:cNvSpPr/>
          <p:nvPr/>
        </p:nvSpPr>
        <p:spPr>
          <a:xfrm>
            <a:off x="3181139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2921E7D-5ECD-4A4F-ABE4-1E8473F707A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F45101B-988F-4075-85D5-6B7C05BC371A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A63D7AA2-AA85-4E45-943A-061056454511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FB723BB-2E8E-40B1-A528-EBE2BC95A76B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DBFF92FA-6EEC-48DA-818A-309CD75AD081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25C35998-7A14-4CD1-947B-3C7BA0B35F0B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F3232E9-1A24-4CC6-8A1C-581130B1D1AD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en-US" altLang="ko-KR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2. </a:t>
            </a:r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기존의 웹 어플리케이션 조사 결과</a:t>
            </a:r>
            <a:endParaRPr lang="ko-KR" altLang="en-US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8" name="제목 147">
            <a:extLst>
              <a:ext uri="{FF2B5EF4-FFF2-40B4-BE49-F238E27FC236}">
                <a16:creationId xmlns:a16="http://schemas.microsoft.com/office/drawing/2014/main" id="{FF4FF92E-2F3C-491E-8083-3173B9D5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pc="-100" dirty="0" err="1"/>
              <a:t>커픽</a:t>
            </a:r>
            <a:r>
              <a:rPr lang="en-US" altLang="ko-KR" b="1" spc="-100" dirty="0"/>
              <a:t>(</a:t>
            </a:r>
            <a:r>
              <a:rPr lang="en-US" altLang="ko-KR" b="1" spc="-100" dirty="0" err="1"/>
              <a:t>cuppick</a:t>
            </a:r>
            <a:r>
              <a:rPr lang="en-US" altLang="ko-KR" b="1" spc="-100" dirty="0"/>
              <a:t>)</a:t>
            </a:r>
            <a:endParaRPr lang="ko-KR" altLang="en-US" sz="9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DA4D72E-4168-4BBE-A669-F7D50652B5E0}"/>
              </a:ext>
            </a:extLst>
          </p:cNvPr>
          <p:cNvGrpSpPr/>
          <p:nvPr/>
        </p:nvGrpSpPr>
        <p:grpSpPr>
          <a:xfrm>
            <a:off x="1597597" y="3048000"/>
            <a:ext cx="1769660" cy="2697650"/>
            <a:chOff x="884016" y="2206136"/>
            <a:chExt cx="2616564" cy="419991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D82EC68-BA57-4310-9E6D-242D35C5E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17" r="58745"/>
            <a:stretch/>
          </p:blipFill>
          <p:spPr>
            <a:xfrm>
              <a:off x="1313895" y="2737643"/>
              <a:ext cx="1383158" cy="1996613"/>
            </a:xfrm>
            <a:prstGeom prst="rect">
              <a:avLst/>
            </a:prstGeom>
          </p:spPr>
        </p:pic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1352FE18-4FF9-4ECB-A138-58C8873BC1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4016" y="2206136"/>
              <a:ext cx="2616564" cy="4199914"/>
            </a:xfrm>
            <a:custGeom>
              <a:avLst/>
              <a:gdLst>
                <a:gd name="T0" fmla="*/ 1238 w 1380"/>
                <a:gd name="T1" fmla="*/ 1842 h 2252"/>
                <a:gd name="T2" fmla="*/ 1302 w 1380"/>
                <a:gd name="T3" fmla="*/ 1408 h 2252"/>
                <a:gd name="T4" fmla="*/ 1248 w 1380"/>
                <a:gd name="T5" fmla="*/ 988 h 2252"/>
                <a:gd name="T6" fmla="*/ 1153 w 1380"/>
                <a:gd name="T7" fmla="*/ 788 h 2252"/>
                <a:gd name="T8" fmla="*/ 1065 w 1380"/>
                <a:gd name="T9" fmla="*/ 601 h 2252"/>
                <a:gd name="T10" fmla="*/ 999 w 1380"/>
                <a:gd name="T11" fmla="*/ 473 h 2252"/>
                <a:gd name="T12" fmla="*/ 183 w 1380"/>
                <a:gd name="T13" fmla="*/ 120 h 2252"/>
                <a:gd name="T14" fmla="*/ 69 w 1380"/>
                <a:gd name="T15" fmla="*/ 777 h 2252"/>
                <a:gd name="T16" fmla="*/ 63 w 1380"/>
                <a:gd name="T17" fmla="*/ 940 h 2252"/>
                <a:gd name="T18" fmla="*/ 42 w 1380"/>
                <a:gd name="T19" fmla="*/ 1143 h 2252"/>
                <a:gd name="T20" fmla="*/ 30 w 1380"/>
                <a:gd name="T21" fmla="*/ 1394 h 2252"/>
                <a:gd name="T22" fmla="*/ 123 w 1380"/>
                <a:gd name="T23" fmla="*/ 1575 h 2252"/>
                <a:gd name="T24" fmla="*/ 260 w 1380"/>
                <a:gd name="T25" fmla="*/ 1677 h 2252"/>
                <a:gd name="T26" fmla="*/ 345 w 1380"/>
                <a:gd name="T27" fmla="*/ 1810 h 2252"/>
                <a:gd name="T28" fmla="*/ 587 w 1380"/>
                <a:gd name="T29" fmla="*/ 2071 h 2252"/>
                <a:gd name="T30" fmla="*/ 662 w 1380"/>
                <a:gd name="T31" fmla="*/ 2248 h 2252"/>
                <a:gd name="T32" fmla="*/ 1102 w 1380"/>
                <a:gd name="T33" fmla="*/ 646 h 2252"/>
                <a:gd name="T34" fmla="*/ 1079 w 1380"/>
                <a:gd name="T35" fmla="*/ 742 h 2252"/>
                <a:gd name="T36" fmla="*/ 303 w 1380"/>
                <a:gd name="T37" fmla="*/ 24 h 2252"/>
                <a:gd name="T38" fmla="*/ 956 w 1380"/>
                <a:gd name="T39" fmla="*/ 147 h 2252"/>
                <a:gd name="T40" fmla="*/ 207 w 1380"/>
                <a:gd name="T41" fmla="*/ 120 h 2252"/>
                <a:gd name="T42" fmla="*/ 231 w 1380"/>
                <a:gd name="T43" fmla="*/ 1458 h 2252"/>
                <a:gd name="T44" fmla="*/ 236 w 1380"/>
                <a:gd name="T45" fmla="*/ 1305 h 2252"/>
                <a:gd name="T46" fmla="*/ 948 w 1380"/>
                <a:gd name="T47" fmla="*/ 155 h 2252"/>
                <a:gd name="T48" fmla="*/ 217 w 1380"/>
                <a:gd name="T49" fmla="*/ 1151 h 2252"/>
                <a:gd name="T50" fmla="*/ 129 w 1380"/>
                <a:gd name="T51" fmla="*/ 599 h 2252"/>
                <a:gd name="T52" fmla="*/ 83 w 1380"/>
                <a:gd name="T53" fmla="*/ 954 h 2252"/>
                <a:gd name="T54" fmla="*/ 199 w 1380"/>
                <a:gd name="T55" fmla="*/ 991 h 2252"/>
                <a:gd name="T56" fmla="*/ 64 w 1380"/>
                <a:gd name="T57" fmla="*/ 1112 h 2252"/>
                <a:gd name="T58" fmla="*/ 146 w 1380"/>
                <a:gd name="T59" fmla="*/ 970 h 2252"/>
                <a:gd name="T60" fmla="*/ 62 w 1380"/>
                <a:gd name="T61" fmla="*/ 1090 h 2252"/>
                <a:gd name="T62" fmla="*/ 150 w 1380"/>
                <a:gd name="T63" fmla="*/ 987 h 2252"/>
                <a:gd name="T64" fmla="*/ 60 w 1380"/>
                <a:gd name="T65" fmla="*/ 1159 h 2252"/>
                <a:gd name="T66" fmla="*/ 207 w 1380"/>
                <a:gd name="T67" fmla="*/ 1196 h 2252"/>
                <a:gd name="T68" fmla="*/ 143 w 1380"/>
                <a:gd name="T69" fmla="*/ 1349 h 2252"/>
                <a:gd name="T70" fmla="*/ 223 w 1380"/>
                <a:gd name="T71" fmla="*/ 1367 h 2252"/>
                <a:gd name="T72" fmla="*/ 89 w 1380"/>
                <a:gd name="T73" fmla="*/ 1533 h 2252"/>
                <a:gd name="T74" fmla="*/ 122 w 1380"/>
                <a:gd name="T75" fmla="*/ 1361 h 2252"/>
                <a:gd name="T76" fmla="*/ 199 w 1380"/>
                <a:gd name="T77" fmla="*/ 1373 h 2252"/>
                <a:gd name="T78" fmla="*/ 155 w 1380"/>
                <a:gd name="T79" fmla="*/ 1564 h 2252"/>
                <a:gd name="T80" fmla="*/ 219 w 1380"/>
                <a:gd name="T81" fmla="*/ 1513 h 2252"/>
                <a:gd name="T82" fmla="*/ 957 w 1380"/>
                <a:gd name="T83" fmla="*/ 974 h 2252"/>
                <a:gd name="T84" fmla="*/ 970 w 1380"/>
                <a:gd name="T85" fmla="*/ 1091 h 2252"/>
                <a:gd name="T86" fmla="*/ 207 w 1380"/>
                <a:gd name="T87" fmla="*/ 1534 h 2252"/>
                <a:gd name="T88" fmla="*/ 537 w 1380"/>
                <a:gd name="T89" fmla="*/ 1986 h 2252"/>
                <a:gd name="T90" fmla="*/ 302 w 1380"/>
                <a:gd name="T91" fmla="*/ 1710 h 2252"/>
                <a:gd name="T92" fmla="*/ 876 w 1380"/>
                <a:gd name="T93" fmla="*/ 1648 h 2252"/>
                <a:gd name="T94" fmla="*/ 1009 w 1380"/>
                <a:gd name="T95" fmla="*/ 1208 h 2252"/>
                <a:gd name="T96" fmla="*/ 997 w 1380"/>
                <a:gd name="T97" fmla="*/ 1007 h 2252"/>
                <a:gd name="T98" fmla="*/ 1025 w 1380"/>
                <a:gd name="T99" fmla="*/ 1003 h 2252"/>
                <a:gd name="T100" fmla="*/ 1066 w 1380"/>
                <a:gd name="T101" fmla="*/ 625 h 2252"/>
                <a:gd name="T102" fmla="*/ 1071 w 1380"/>
                <a:gd name="T103" fmla="*/ 743 h 2252"/>
                <a:gd name="T104" fmla="*/ 1141 w 1380"/>
                <a:gd name="T105" fmla="*/ 814 h 2252"/>
                <a:gd name="T106" fmla="*/ 1275 w 1380"/>
                <a:gd name="T107" fmla="*/ 1245 h 2252"/>
                <a:gd name="T108" fmla="*/ 1219 w 1380"/>
                <a:gd name="T109" fmla="*/ 1889 h 2252"/>
                <a:gd name="T110" fmla="*/ 996 w 1380"/>
                <a:gd name="T111" fmla="*/ 1166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80" h="2252">
                  <a:moveTo>
                    <a:pt x="1371" y="2221"/>
                  </a:moveTo>
                  <a:cubicBezTo>
                    <a:pt x="1371" y="2220"/>
                    <a:pt x="1339" y="2112"/>
                    <a:pt x="1315" y="2039"/>
                  </a:cubicBezTo>
                  <a:cubicBezTo>
                    <a:pt x="1298" y="1988"/>
                    <a:pt x="1273" y="1941"/>
                    <a:pt x="1256" y="1910"/>
                  </a:cubicBezTo>
                  <a:cubicBezTo>
                    <a:pt x="1250" y="1899"/>
                    <a:pt x="1243" y="1886"/>
                    <a:pt x="1242" y="1882"/>
                  </a:cubicBezTo>
                  <a:cubicBezTo>
                    <a:pt x="1240" y="1876"/>
                    <a:pt x="1238" y="1863"/>
                    <a:pt x="1238" y="1842"/>
                  </a:cubicBezTo>
                  <a:cubicBezTo>
                    <a:pt x="1239" y="1810"/>
                    <a:pt x="1239" y="1810"/>
                    <a:pt x="1239" y="1810"/>
                  </a:cubicBezTo>
                  <a:cubicBezTo>
                    <a:pt x="1240" y="1788"/>
                    <a:pt x="1242" y="1762"/>
                    <a:pt x="1248" y="1732"/>
                  </a:cubicBezTo>
                  <a:cubicBezTo>
                    <a:pt x="1253" y="1698"/>
                    <a:pt x="1261" y="1651"/>
                    <a:pt x="1269" y="1600"/>
                  </a:cubicBezTo>
                  <a:cubicBezTo>
                    <a:pt x="1281" y="1525"/>
                    <a:pt x="1293" y="1447"/>
                    <a:pt x="1299" y="1420"/>
                  </a:cubicBezTo>
                  <a:cubicBezTo>
                    <a:pt x="1300" y="1416"/>
                    <a:pt x="1301" y="1412"/>
                    <a:pt x="1302" y="1408"/>
                  </a:cubicBezTo>
                  <a:cubicBezTo>
                    <a:pt x="1312" y="1366"/>
                    <a:pt x="1320" y="1333"/>
                    <a:pt x="1298" y="1240"/>
                  </a:cubicBezTo>
                  <a:cubicBezTo>
                    <a:pt x="1284" y="1179"/>
                    <a:pt x="1276" y="1141"/>
                    <a:pt x="1271" y="1112"/>
                  </a:cubicBezTo>
                  <a:cubicBezTo>
                    <a:pt x="1268" y="1096"/>
                    <a:pt x="1265" y="1083"/>
                    <a:pt x="1262" y="1071"/>
                  </a:cubicBezTo>
                  <a:cubicBezTo>
                    <a:pt x="1253" y="1034"/>
                    <a:pt x="1249" y="1008"/>
                    <a:pt x="1248" y="991"/>
                  </a:cubicBezTo>
                  <a:cubicBezTo>
                    <a:pt x="1248" y="988"/>
                    <a:pt x="1248" y="988"/>
                    <a:pt x="1248" y="988"/>
                  </a:cubicBezTo>
                  <a:cubicBezTo>
                    <a:pt x="1247" y="965"/>
                    <a:pt x="1246" y="941"/>
                    <a:pt x="1224" y="908"/>
                  </a:cubicBezTo>
                  <a:cubicBezTo>
                    <a:pt x="1200" y="872"/>
                    <a:pt x="1183" y="846"/>
                    <a:pt x="1180" y="841"/>
                  </a:cubicBezTo>
                  <a:cubicBezTo>
                    <a:pt x="1178" y="837"/>
                    <a:pt x="1172" y="824"/>
                    <a:pt x="1169" y="817"/>
                  </a:cubicBezTo>
                  <a:cubicBezTo>
                    <a:pt x="1167" y="811"/>
                    <a:pt x="1165" y="806"/>
                    <a:pt x="1163" y="803"/>
                  </a:cubicBezTo>
                  <a:cubicBezTo>
                    <a:pt x="1160" y="797"/>
                    <a:pt x="1156" y="792"/>
                    <a:pt x="1153" y="788"/>
                  </a:cubicBezTo>
                  <a:cubicBezTo>
                    <a:pt x="1148" y="764"/>
                    <a:pt x="1134" y="685"/>
                    <a:pt x="1132" y="670"/>
                  </a:cubicBezTo>
                  <a:cubicBezTo>
                    <a:pt x="1128" y="646"/>
                    <a:pt x="1125" y="635"/>
                    <a:pt x="1117" y="627"/>
                  </a:cubicBezTo>
                  <a:cubicBezTo>
                    <a:pt x="1115" y="625"/>
                    <a:pt x="1112" y="623"/>
                    <a:pt x="1110" y="622"/>
                  </a:cubicBezTo>
                  <a:cubicBezTo>
                    <a:pt x="1102" y="611"/>
                    <a:pt x="1089" y="600"/>
                    <a:pt x="1068" y="600"/>
                  </a:cubicBezTo>
                  <a:cubicBezTo>
                    <a:pt x="1067" y="600"/>
                    <a:pt x="1066" y="601"/>
                    <a:pt x="1065" y="601"/>
                  </a:cubicBezTo>
                  <a:cubicBezTo>
                    <a:pt x="1050" y="601"/>
                    <a:pt x="1031" y="603"/>
                    <a:pt x="1011" y="614"/>
                  </a:cubicBezTo>
                  <a:cubicBezTo>
                    <a:pt x="1006" y="616"/>
                    <a:pt x="1001" y="619"/>
                    <a:pt x="996" y="623"/>
                  </a:cubicBezTo>
                  <a:cubicBezTo>
                    <a:pt x="996" y="554"/>
                    <a:pt x="996" y="554"/>
                    <a:pt x="996" y="554"/>
                  </a:cubicBezTo>
                  <a:cubicBezTo>
                    <a:pt x="998" y="551"/>
                    <a:pt x="999" y="548"/>
                    <a:pt x="999" y="545"/>
                  </a:cubicBezTo>
                  <a:cubicBezTo>
                    <a:pt x="999" y="473"/>
                    <a:pt x="999" y="473"/>
                    <a:pt x="999" y="473"/>
                  </a:cubicBezTo>
                  <a:cubicBezTo>
                    <a:pt x="999" y="470"/>
                    <a:pt x="998" y="466"/>
                    <a:pt x="996" y="464"/>
                  </a:cubicBezTo>
                  <a:cubicBezTo>
                    <a:pt x="996" y="120"/>
                    <a:pt x="996" y="120"/>
                    <a:pt x="996" y="120"/>
                  </a:cubicBezTo>
                  <a:cubicBezTo>
                    <a:pt x="996" y="54"/>
                    <a:pt x="942" y="0"/>
                    <a:pt x="876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236" y="0"/>
                    <a:pt x="183" y="54"/>
                    <a:pt x="183" y="120"/>
                  </a:cubicBezTo>
                  <a:cubicBezTo>
                    <a:pt x="183" y="572"/>
                    <a:pt x="183" y="572"/>
                    <a:pt x="183" y="572"/>
                  </a:cubicBezTo>
                  <a:cubicBezTo>
                    <a:pt x="182" y="572"/>
                    <a:pt x="181" y="572"/>
                    <a:pt x="181" y="572"/>
                  </a:cubicBezTo>
                  <a:cubicBezTo>
                    <a:pt x="168" y="572"/>
                    <a:pt x="144" y="573"/>
                    <a:pt x="125" y="575"/>
                  </a:cubicBezTo>
                  <a:cubicBezTo>
                    <a:pt x="105" y="578"/>
                    <a:pt x="43" y="586"/>
                    <a:pt x="23" y="647"/>
                  </a:cubicBezTo>
                  <a:cubicBezTo>
                    <a:pt x="3" y="706"/>
                    <a:pt x="36" y="745"/>
                    <a:pt x="69" y="777"/>
                  </a:cubicBezTo>
                  <a:cubicBezTo>
                    <a:pt x="102" y="810"/>
                    <a:pt x="163" y="827"/>
                    <a:pt x="183" y="832"/>
                  </a:cubicBezTo>
                  <a:cubicBezTo>
                    <a:pt x="183" y="850"/>
                    <a:pt x="183" y="850"/>
                    <a:pt x="183" y="850"/>
                  </a:cubicBezTo>
                  <a:cubicBezTo>
                    <a:pt x="174" y="852"/>
                    <a:pt x="160" y="856"/>
                    <a:pt x="143" y="862"/>
                  </a:cubicBezTo>
                  <a:cubicBezTo>
                    <a:pt x="110" y="873"/>
                    <a:pt x="94" y="896"/>
                    <a:pt x="73" y="926"/>
                  </a:cubicBezTo>
                  <a:cubicBezTo>
                    <a:pt x="70" y="931"/>
                    <a:pt x="67" y="936"/>
                    <a:pt x="63" y="940"/>
                  </a:cubicBezTo>
                  <a:cubicBezTo>
                    <a:pt x="30" y="987"/>
                    <a:pt x="30" y="1018"/>
                    <a:pt x="35" y="1036"/>
                  </a:cubicBezTo>
                  <a:cubicBezTo>
                    <a:pt x="36" y="1040"/>
                    <a:pt x="37" y="1057"/>
                    <a:pt x="37" y="1068"/>
                  </a:cubicBezTo>
                  <a:cubicBezTo>
                    <a:pt x="38" y="1085"/>
                    <a:pt x="38" y="1102"/>
                    <a:pt x="40" y="1116"/>
                  </a:cubicBezTo>
                  <a:cubicBezTo>
                    <a:pt x="42" y="1125"/>
                    <a:pt x="44" y="1132"/>
                    <a:pt x="47" y="1138"/>
                  </a:cubicBezTo>
                  <a:cubicBezTo>
                    <a:pt x="45" y="1140"/>
                    <a:pt x="44" y="1141"/>
                    <a:pt x="42" y="1143"/>
                  </a:cubicBezTo>
                  <a:cubicBezTo>
                    <a:pt x="33" y="1153"/>
                    <a:pt x="17" y="1177"/>
                    <a:pt x="10" y="1229"/>
                  </a:cubicBezTo>
                  <a:cubicBezTo>
                    <a:pt x="4" y="1270"/>
                    <a:pt x="28" y="1305"/>
                    <a:pt x="44" y="1328"/>
                  </a:cubicBezTo>
                  <a:cubicBezTo>
                    <a:pt x="48" y="1335"/>
                    <a:pt x="53" y="1341"/>
                    <a:pt x="54" y="1345"/>
                  </a:cubicBezTo>
                  <a:cubicBezTo>
                    <a:pt x="55" y="1348"/>
                    <a:pt x="57" y="1351"/>
                    <a:pt x="59" y="1354"/>
                  </a:cubicBezTo>
                  <a:cubicBezTo>
                    <a:pt x="45" y="1363"/>
                    <a:pt x="39" y="1375"/>
                    <a:pt x="30" y="1394"/>
                  </a:cubicBezTo>
                  <a:cubicBezTo>
                    <a:pt x="29" y="1397"/>
                    <a:pt x="27" y="1400"/>
                    <a:pt x="26" y="1404"/>
                  </a:cubicBezTo>
                  <a:cubicBezTo>
                    <a:pt x="12" y="1432"/>
                    <a:pt x="0" y="1463"/>
                    <a:pt x="18" y="1502"/>
                  </a:cubicBezTo>
                  <a:cubicBezTo>
                    <a:pt x="32" y="1532"/>
                    <a:pt x="61" y="1546"/>
                    <a:pt x="74" y="1552"/>
                  </a:cubicBezTo>
                  <a:cubicBezTo>
                    <a:pt x="75" y="1553"/>
                    <a:pt x="76" y="1553"/>
                    <a:pt x="76" y="1553"/>
                  </a:cubicBezTo>
                  <a:cubicBezTo>
                    <a:pt x="83" y="1558"/>
                    <a:pt x="108" y="1572"/>
                    <a:pt x="123" y="1575"/>
                  </a:cubicBezTo>
                  <a:cubicBezTo>
                    <a:pt x="132" y="1578"/>
                    <a:pt x="168" y="1597"/>
                    <a:pt x="184" y="1608"/>
                  </a:cubicBezTo>
                  <a:cubicBezTo>
                    <a:pt x="194" y="1615"/>
                    <a:pt x="211" y="1622"/>
                    <a:pt x="224" y="1628"/>
                  </a:cubicBezTo>
                  <a:cubicBezTo>
                    <a:pt x="228" y="1630"/>
                    <a:pt x="233" y="1632"/>
                    <a:pt x="236" y="1633"/>
                  </a:cubicBezTo>
                  <a:cubicBezTo>
                    <a:pt x="239" y="1638"/>
                    <a:pt x="245" y="1650"/>
                    <a:pt x="248" y="1656"/>
                  </a:cubicBezTo>
                  <a:cubicBezTo>
                    <a:pt x="254" y="1667"/>
                    <a:pt x="257" y="1673"/>
                    <a:pt x="260" y="1677"/>
                  </a:cubicBezTo>
                  <a:cubicBezTo>
                    <a:pt x="264" y="1683"/>
                    <a:pt x="272" y="1697"/>
                    <a:pt x="276" y="1705"/>
                  </a:cubicBezTo>
                  <a:cubicBezTo>
                    <a:pt x="277" y="1709"/>
                    <a:pt x="278" y="1715"/>
                    <a:pt x="281" y="1720"/>
                  </a:cubicBezTo>
                  <a:cubicBezTo>
                    <a:pt x="284" y="1727"/>
                    <a:pt x="297" y="1748"/>
                    <a:pt x="324" y="1783"/>
                  </a:cubicBezTo>
                  <a:cubicBezTo>
                    <a:pt x="328" y="1789"/>
                    <a:pt x="328" y="1789"/>
                    <a:pt x="328" y="1789"/>
                  </a:cubicBezTo>
                  <a:cubicBezTo>
                    <a:pt x="333" y="1795"/>
                    <a:pt x="339" y="1802"/>
                    <a:pt x="345" y="1810"/>
                  </a:cubicBezTo>
                  <a:cubicBezTo>
                    <a:pt x="369" y="1842"/>
                    <a:pt x="369" y="1842"/>
                    <a:pt x="369" y="1842"/>
                  </a:cubicBezTo>
                  <a:cubicBezTo>
                    <a:pt x="394" y="1875"/>
                    <a:pt x="424" y="1912"/>
                    <a:pt x="447" y="1938"/>
                  </a:cubicBezTo>
                  <a:cubicBezTo>
                    <a:pt x="478" y="1973"/>
                    <a:pt x="500" y="1989"/>
                    <a:pt x="513" y="1998"/>
                  </a:cubicBezTo>
                  <a:cubicBezTo>
                    <a:pt x="516" y="2001"/>
                    <a:pt x="519" y="2003"/>
                    <a:pt x="521" y="2004"/>
                  </a:cubicBezTo>
                  <a:cubicBezTo>
                    <a:pt x="535" y="2017"/>
                    <a:pt x="581" y="2062"/>
                    <a:pt x="587" y="2071"/>
                  </a:cubicBezTo>
                  <a:cubicBezTo>
                    <a:pt x="589" y="2075"/>
                    <a:pt x="590" y="2079"/>
                    <a:pt x="591" y="2082"/>
                  </a:cubicBezTo>
                  <a:cubicBezTo>
                    <a:pt x="593" y="2088"/>
                    <a:pt x="595" y="2094"/>
                    <a:pt x="601" y="2101"/>
                  </a:cubicBezTo>
                  <a:cubicBezTo>
                    <a:pt x="604" y="2105"/>
                    <a:pt x="626" y="2139"/>
                    <a:pt x="645" y="2169"/>
                  </a:cubicBezTo>
                  <a:cubicBezTo>
                    <a:pt x="655" y="2186"/>
                    <a:pt x="659" y="2216"/>
                    <a:pt x="660" y="2226"/>
                  </a:cubicBezTo>
                  <a:cubicBezTo>
                    <a:pt x="662" y="2248"/>
                    <a:pt x="662" y="2248"/>
                    <a:pt x="662" y="2248"/>
                  </a:cubicBezTo>
                  <a:cubicBezTo>
                    <a:pt x="684" y="2248"/>
                    <a:pt x="684" y="2248"/>
                    <a:pt x="684" y="2248"/>
                  </a:cubicBezTo>
                  <a:cubicBezTo>
                    <a:pt x="1348" y="2252"/>
                    <a:pt x="1348" y="2252"/>
                    <a:pt x="1348" y="2252"/>
                  </a:cubicBezTo>
                  <a:cubicBezTo>
                    <a:pt x="1380" y="2252"/>
                    <a:pt x="1380" y="2252"/>
                    <a:pt x="1380" y="2252"/>
                  </a:cubicBezTo>
                  <a:lnTo>
                    <a:pt x="1371" y="2221"/>
                  </a:lnTo>
                  <a:close/>
                  <a:moveTo>
                    <a:pt x="1102" y="646"/>
                  </a:moveTo>
                  <a:cubicBezTo>
                    <a:pt x="1104" y="650"/>
                    <a:pt x="1106" y="658"/>
                    <a:pt x="1108" y="674"/>
                  </a:cubicBezTo>
                  <a:cubicBezTo>
                    <a:pt x="1111" y="691"/>
                    <a:pt x="1127" y="781"/>
                    <a:pt x="1130" y="797"/>
                  </a:cubicBezTo>
                  <a:cubicBezTo>
                    <a:pt x="1129" y="800"/>
                    <a:pt x="1125" y="808"/>
                    <a:pt x="1120" y="809"/>
                  </a:cubicBezTo>
                  <a:cubicBezTo>
                    <a:pt x="1117" y="809"/>
                    <a:pt x="1115" y="808"/>
                    <a:pt x="1112" y="805"/>
                  </a:cubicBezTo>
                  <a:cubicBezTo>
                    <a:pt x="1097" y="789"/>
                    <a:pt x="1081" y="756"/>
                    <a:pt x="1079" y="742"/>
                  </a:cubicBezTo>
                  <a:cubicBezTo>
                    <a:pt x="1077" y="725"/>
                    <a:pt x="1089" y="694"/>
                    <a:pt x="1092" y="684"/>
                  </a:cubicBezTo>
                  <a:cubicBezTo>
                    <a:pt x="1099" y="668"/>
                    <a:pt x="1101" y="653"/>
                    <a:pt x="1101" y="649"/>
                  </a:cubicBezTo>
                  <a:cubicBezTo>
                    <a:pt x="1102" y="648"/>
                    <a:pt x="1102" y="647"/>
                    <a:pt x="1102" y="646"/>
                  </a:cubicBezTo>
                  <a:close/>
                  <a:moveTo>
                    <a:pt x="207" y="120"/>
                  </a:moveTo>
                  <a:cubicBezTo>
                    <a:pt x="207" y="67"/>
                    <a:pt x="250" y="24"/>
                    <a:pt x="303" y="24"/>
                  </a:cubicBezTo>
                  <a:cubicBezTo>
                    <a:pt x="876" y="24"/>
                    <a:pt x="876" y="24"/>
                    <a:pt x="876" y="24"/>
                  </a:cubicBezTo>
                  <a:cubicBezTo>
                    <a:pt x="929" y="24"/>
                    <a:pt x="972" y="67"/>
                    <a:pt x="972" y="120"/>
                  </a:cubicBezTo>
                  <a:cubicBezTo>
                    <a:pt x="972" y="646"/>
                    <a:pt x="972" y="646"/>
                    <a:pt x="972" y="646"/>
                  </a:cubicBezTo>
                  <a:cubicBezTo>
                    <a:pt x="966" y="654"/>
                    <a:pt x="961" y="662"/>
                    <a:pt x="956" y="672"/>
                  </a:cubicBezTo>
                  <a:cubicBezTo>
                    <a:pt x="956" y="147"/>
                    <a:pt x="956" y="147"/>
                    <a:pt x="956" y="147"/>
                  </a:cubicBezTo>
                  <a:cubicBezTo>
                    <a:pt x="223" y="147"/>
                    <a:pt x="223" y="147"/>
                    <a:pt x="223" y="147"/>
                  </a:cubicBezTo>
                  <a:cubicBezTo>
                    <a:pt x="223" y="985"/>
                    <a:pt x="223" y="985"/>
                    <a:pt x="223" y="985"/>
                  </a:cubicBezTo>
                  <a:cubicBezTo>
                    <a:pt x="223" y="984"/>
                    <a:pt x="223" y="984"/>
                    <a:pt x="223" y="983"/>
                  </a:cubicBezTo>
                  <a:cubicBezTo>
                    <a:pt x="219" y="969"/>
                    <a:pt x="209" y="952"/>
                    <a:pt x="207" y="919"/>
                  </a:cubicBezTo>
                  <a:lnTo>
                    <a:pt x="207" y="120"/>
                  </a:lnTo>
                  <a:close/>
                  <a:moveTo>
                    <a:pt x="942" y="888"/>
                  </a:moveTo>
                  <a:cubicBezTo>
                    <a:pt x="944" y="899"/>
                    <a:pt x="946" y="909"/>
                    <a:pt x="948" y="918"/>
                  </a:cubicBezTo>
                  <a:cubicBezTo>
                    <a:pt x="948" y="1500"/>
                    <a:pt x="948" y="1500"/>
                    <a:pt x="948" y="1500"/>
                  </a:cubicBezTo>
                  <a:cubicBezTo>
                    <a:pt x="231" y="1500"/>
                    <a:pt x="231" y="1500"/>
                    <a:pt x="231" y="1500"/>
                  </a:cubicBezTo>
                  <a:cubicBezTo>
                    <a:pt x="231" y="1458"/>
                    <a:pt x="231" y="1458"/>
                    <a:pt x="231" y="1458"/>
                  </a:cubicBezTo>
                  <a:cubicBezTo>
                    <a:pt x="232" y="1446"/>
                    <a:pt x="231" y="1435"/>
                    <a:pt x="231" y="1427"/>
                  </a:cubicBezTo>
                  <a:cubicBezTo>
                    <a:pt x="231" y="1423"/>
                    <a:pt x="231" y="1419"/>
                    <a:pt x="231" y="1416"/>
                  </a:cubicBezTo>
                  <a:cubicBezTo>
                    <a:pt x="231" y="1413"/>
                    <a:pt x="231" y="1410"/>
                    <a:pt x="231" y="1407"/>
                  </a:cubicBezTo>
                  <a:cubicBezTo>
                    <a:pt x="231" y="1328"/>
                    <a:pt x="231" y="1328"/>
                    <a:pt x="231" y="1328"/>
                  </a:cubicBezTo>
                  <a:cubicBezTo>
                    <a:pt x="233" y="1322"/>
                    <a:pt x="234" y="1314"/>
                    <a:pt x="236" y="1305"/>
                  </a:cubicBezTo>
                  <a:cubicBezTo>
                    <a:pt x="250" y="1244"/>
                    <a:pt x="246" y="1217"/>
                    <a:pt x="231" y="1190"/>
                  </a:cubicBezTo>
                  <a:cubicBezTo>
                    <a:pt x="231" y="1085"/>
                    <a:pt x="231" y="1085"/>
                    <a:pt x="231" y="1085"/>
                  </a:cubicBezTo>
                  <a:cubicBezTo>
                    <a:pt x="235" y="1067"/>
                    <a:pt x="235" y="1046"/>
                    <a:pt x="231" y="1023"/>
                  </a:cubicBezTo>
                  <a:cubicBezTo>
                    <a:pt x="231" y="155"/>
                    <a:pt x="231" y="155"/>
                    <a:pt x="231" y="155"/>
                  </a:cubicBezTo>
                  <a:cubicBezTo>
                    <a:pt x="948" y="155"/>
                    <a:pt x="948" y="155"/>
                    <a:pt x="948" y="155"/>
                  </a:cubicBezTo>
                  <a:cubicBezTo>
                    <a:pt x="948" y="691"/>
                    <a:pt x="948" y="691"/>
                    <a:pt x="948" y="691"/>
                  </a:cubicBezTo>
                  <a:cubicBezTo>
                    <a:pt x="926" y="753"/>
                    <a:pt x="934" y="843"/>
                    <a:pt x="942" y="888"/>
                  </a:cubicBezTo>
                  <a:close/>
                  <a:moveTo>
                    <a:pt x="223" y="1109"/>
                  </a:moveTo>
                  <a:cubicBezTo>
                    <a:pt x="223" y="1176"/>
                    <a:pt x="223" y="1176"/>
                    <a:pt x="223" y="1176"/>
                  </a:cubicBezTo>
                  <a:cubicBezTo>
                    <a:pt x="217" y="1165"/>
                    <a:pt x="217" y="1162"/>
                    <a:pt x="217" y="1151"/>
                  </a:cubicBezTo>
                  <a:cubicBezTo>
                    <a:pt x="217" y="1119"/>
                    <a:pt x="217" y="1119"/>
                    <a:pt x="217" y="1119"/>
                  </a:cubicBezTo>
                  <a:cubicBezTo>
                    <a:pt x="219" y="1116"/>
                    <a:pt x="221" y="1112"/>
                    <a:pt x="223" y="1109"/>
                  </a:cubicBezTo>
                  <a:close/>
                  <a:moveTo>
                    <a:pt x="85" y="760"/>
                  </a:moveTo>
                  <a:cubicBezTo>
                    <a:pt x="51" y="726"/>
                    <a:pt x="31" y="698"/>
                    <a:pt x="45" y="654"/>
                  </a:cubicBezTo>
                  <a:cubicBezTo>
                    <a:pt x="60" y="611"/>
                    <a:pt x="104" y="602"/>
                    <a:pt x="129" y="599"/>
                  </a:cubicBezTo>
                  <a:cubicBezTo>
                    <a:pt x="146" y="597"/>
                    <a:pt x="169" y="596"/>
                    <a:pt x="181" y="596"/>
                  </a:cubicBezTo>
                  <a:cubicBezTo>
                    <a:pt x="181" y="596"/>
                    <a:pt x="182" y="596"/>
                    <a:pt x="183" y="596"/>
                  </a:cubicBezTo>
                  <a:cubicBezTo>
                    <a:pt x="183" y="807"/>
                    <a:pt x="183" y="807"/>
                    <a:pt x="183" y="807"/>
                  </a:cubicBezTo>
                  <a:cubicBezTo>
                    <a:pt x="161" y="801"/>
                    <a:pt x="111" y="785"/>
                    <a:pt x="85" y="760"/>
                  </a:cubicBezTo>
                  <a:close/>
                  <a:moveTo>
                    <a:pt x="83" y="954"/>
                  </a:moveTo>
                  <a:cubicBezTo>
                    <a:pt x="109" y="918"/>
                    <a:pt x="121" y="894"/>
                    <a:pt x="150" y="885"/>
                  </a:cubicBezTo>
                  <a:cubicBezTo>
                    <a:pt x="163" y="881"/>
                    <a:pt x="174" y="877"/>
                    <a:pt x="182" y="875"/>
                  </a:cubicBezTo>
                  <a:cubicBezTo>
                    <a:pt x="182" y="903"/>
                    <a:pt x="182" y="903"/>
                    <a:pt x="182" y="903"/>
                  </a:cubicBezTo>
                  <a:cubicBezTo>
                    <a:pt x="182" y="918"/>
                    <a:pt x="182" y="949"/>
                    <a:pt x="197" y="984"/>
                  </a:cubicBezTo>
                  <a:cubicBezTo>
                    <a:pt x="198" y="986"/>
                    <a:pt x="198" y="989"/>
                    <a:pt x="199" y="991"/>
                  </a:cubicBezTo>
                  <a:cubicBezTo>
                    <a:pt x="201" y="997"/>
                    <a:pt x="203" y="1003"/>
                    <a:pt x="204" y="1009"/>
                  </a:cubicBezTo>
                  <a:cubicBezTo>
                    <a:pt x="205" y="1013"/>
                    <a:pt x="206" y="1018"/>
                    <a:pt x="207" y="1023"/>
                  </a:cubicBezTo>
                  <a:cubicBezTo>
                    <a:pt x="216" y="1072"/>
                    <a:pt x="206" y="1107"/>
                    <a:pt x="175" y="1130"/>
                  </a:cubicBezTo>
                  <a:cubicBezTo>
                    <a:pt x="128" y="1165"/>
                    <a:pt x="82" y="1146"/>
                    <a:pt x="67" y="1123"/>
                  </a:cubicBezTo>
                  <a:cubicBezTo>
                    <a:pt x="66" y="1119"/>
                    <a:pt x="65" y="1116"/>
                    <a:pt x="64" y="1112"/>
                  </a:cubicBezTo>
                  <a:cubicBezTo>
                    <a:pt x="64" y="1111"/>
                    <a:pt x="64" y="1109"/>
                    <a:pt x="63" y="1108"/>
                  </a:cubicBezTo>
                  <a:cubicBezTo>
                    <a:pt x="67" y="1098"/>
                    <a:pt x="80" y="1066"/>
                    <a:pt x="96" y="1048"/>
                  </a:cubicBezTo>
                  <a:cubicBezTo>
                    <a:pt x="116" y="1025"/>
                    <a:pt x="144" y="1004"/>
                    <a:pt x="152" y="998"/>
                  </a:cubicBezTo>
                  <a:cubicBezTo>
                    <a:pt x="156" y="996"/>
                    <a:pt x="159" y="991"/>
                    <a:pt x="158" y="987"/>
                  </a:cubicBezTo>
                  <a:cubicBezTo>
                    <a:pt x="158" y="981"/>
                    <a:pt x="153" y="974"/>
                    <a:pt x="146" y="970"/>
                  </a:cubicBezTo>
                  <a:cubicBezTo>
                    <a:pt x="135" y="963"/>
                    <a:pt x="104" y="971"/>
                    <a:pt x="88" y="986"/>
                  </a:cubicBezTo>
                  <a:cubicBezTo>
                    <a:pt x="73" y="1002"/>
                    <a:pt x="63" y="1026"/>
                    <a:pt x="59" y="1036"/>
                  </a:cubicBezTo>
                  <a:cubicBezTo>
                    <a:pt x="59" y="1033"/>
                    <a:pt x="59" y="1031"/>
                    <a:pt x="58" y="1029"/>
                  </a:cubicBezTo>
                  <a:cubicBezTo>
                    <a:pt x="54" y="1016"/>
                    <a:pt x="57" y="991"/>
                    <a:pt x="83" y="954"/>
                  </a:cubicBezTo>
                  <a:close/>
                  <a:moveTo>
                    <a:pt x="62" y="1090"/>
                  </a:moveTo>
                  <a:cubicBezTo>
                    <a:pt x="61" y="1083"/>
                    <a:pt x="61" y="1074"/>
                    <a:pt x="61" y="1066"/>
                  </a:cubicBezTo>
                  <a:cubicBezTo>
                    <a:pt x="62" y="1059"/>
                    <a:pt x="63" y="1048"/>
                    <a:pt x="67" y="1038"/>
                  </a:cubicBezTo>
                  <a:cubicBezTo>
                    <a:pt x="69" y="1031"/>
                    <a:pt x="79" y="1007"/>
                    <a:pt x="94" y="992"/>
                  </a:cubicBezTo>
                  <a:cubicBezTo>
                    <a:pt x="108" y="978"/>
                    <a:pt x="135" y="973"/>
                    <a:pt x="142" y="977"/>
                  </a:cubicBezTo>
                  <a:cubicBezTo>
                    <a:pt x="147" y="979"/>
                    <a:pt x="150" y="984"/>
                    <a:pt x="150" y="987"/>
                  </a:cubicBezTo>
                  <a:cubicBezTo>
                    <a:pt x="150" y="988"/>
                    <a:pt x="150" y="990"/>
                    <a:pt x="148" y="992"/>
                  </a:cubicBezTo>
                  <a:cubicBezTo>
                    <a:pt x="139" y="997"/>
                    <a:pt x="111" y="1019"/>
                    <a:pt x="90" y="1042"/>
                  </a:cubicBezTo>
                  <a:cubicBezTo>
                    <a:pt x="78" y="1056"/>
                    <a:pt x="68" y="1076"/>
                    <a:pt x="62" y="1090"/>
                  </a:cubicBezTo>
                  <a:close/>
                  <a:moveTo>
                    <a:pt x="33" y="1232"/>
                  </a:moveTo>
                  <a:cubicBezTo>
                    <a:pt x="39" y="1189"/>
                    <a:pt x="52" y="1168"/>
                    <a:pt x="60" y="1159"/>
                  </a:cubicBezTo>
                  <a:cubicBezTo>
                    <a:pt x="63" y="1156"/>
                    <a:pt x="65" y="1154"/>
                    <a:pt x="68" y="1151"/>
                  </a:cubicBezTo>
                  <a:cubicBezTo>
                    <a:pt x="81" y="1159"/>
                    <a:pt x="100" y="1166"/>
                    <a:pt x="120" y="1166"/>
                  </a:cubicBezTo>
                  <a:cubicBezTo>
                    <a:pt x="137" y="1166"/>
                    <a:pt x="163" y="1165"/>
                    <a:pt x="183" y="1153"/>
                  </a:cubicBezTo>
                  <a:cubicBezTo>
                    <a:pt x="183" y="1159"/>
                    <a:pt x="183" y="1159"/>
                    <a:pt x="183" y="1159"/>
                  </a:cubicBezTo>
                  <a:cubicBezTo>
                    <a:pt x="183" y="1176"/>
                    <a:pt x="196" y="1181"/>
                    <a:pt x="207" y="1196"/>
                  </a:cubicBezTo>
                  <a:cubicBezTo>
                    <a:pt x="207" y="1196"/>
                    <a:pt x="208" y="1197"/>
                    <a:pt x="208" y="1198"/>
                  </a:cubicBezTo>
                  <a:cubicBezTo>
                    <a:pt x="220" y="1219"/>
                    <a:pt x="232" y="1257"/>
                    <a:pt x="213" y="1300"/>
                  </a:cubicBezTo>
                  <a:cubicBezTo>
                    <a:pt x="202" y="1326"/>
                    <a:pt x="188" y="1338"/>
                    <a:pt x="174" y="1343"/>
                  </a:cubicBezTo>
                  <a:cubicBezTo>
                    <a:pt x="169" y="1345"/>
                    <a:pt x="164" y="1346"/>
                    <a:pt x="158" y="1347"/>
                  </a:cubicBezTo>
                  <a:cubicBezTo>
                    <a:pt x="153" y="1348"/>
                    <a:pt x="148" y="1349"/>
                    <a:pt x="143" y="1349"/>
                  </a:cubicBezTo>
                  <a:cubicBezTo>
                    <a:pt x="89" y="1354"/>
                    <a:pt x="73" y="1330"/>
                    <a:pt x="73" y="1330"/>
                  </a:cubicBezTo>
                  <a:cubicBezTo>
                    <a:pt x="73" y="1330"/>
                    <a:pt x="73" y="1330"/>
                    <a:pt x="73" y="1330"/>
                  </a:cubicBezTo>
                  <a:cubicBezTo>
                    <a:pt x="61" y="1308"/>
                    <a:pt x="28" y="1272"/>
                    <a:pt x="33" y="1232"/>
                  </a:cubicBezTo>
                  <a:close/>
                  <a:moveTo>
                    <a:pt x="223" y="1351"/>
                  </a:moveTo>
                  <a:cubicBezTo>
                    <a:pt x="223" y="1367"/>
                    <a:pt x="223" y="1367"/>
                    <a:pt x="223" y="1367"/>
                  </a:cubicBezTo>
                  <a:cubicBezTo>
                    <a:pt x="221" y="1364"/>
                    <a:pt x="219" y="1361"/>
                    <a:pt x="217" y="1358"/>
                  </a:cubicBezTo>
                  <a:cubicBezTo>
                    <a:pt x="219" y="1356"/>
                    <a:pt x="221" y="1354"/>
                    <a:pt x="223" y="1351"/>
                  </a:cubicBezTo>
                  <a:close/>
                  <a:moveTo>
                    <a:pt x="99" y="1539"/>
                  </a:moveTo>
                  <a:cubicBezTo>
                    <a:pt x="99" y="1539"/>
                    <a:pt x="99" y="1539"/>
                    <a:pt x="99" y="1539"/>
                  </a:cubicBezTo>
                  <a:cubicBezTo>
                    <a:pt x="94" y="1536"/>
                    <a:pt x="91" y="1534"/>
                    <a:pt x="89" y="1533"/>
                  </a:cubicBezTo>
                  <a:cubicBezTo>
                    <a:pt x="85" y="1530"/>
                    <a:pt x="52" y="1519"/>
                    <a:pt x="39" y="1492"/>
                  </a:cubicBezTo>
                  <a:cubicBezTo>
                    <a:pt x="27" y="1464"/>
                    <a:pt x="33" y="1443"/>
                    <a:pt x="47" y="1414"/>
                  </a:cubicBezTo>
                  <a:cubicBezTo>
                    <a:pt x="61" y="1386"/>
                    <a:pt x="64" y="1377"/>
                    <a:pt x="78" y="1370"/>
                  </a:cubicBezTo>
                  <a:cubicBezTo>
                    <a:pt x="86" y="1367"/>
                    <a:pt x="94" y="1364"/>
                    <a:pt x="101" y="1363"/>
                  </a:cubicBezTo>
                  <a:cubicBezTo>
                    <a:pt x="107" y="1362"/>
                    <a:pt x="114" y="1361"/>
                    <a:pt x="122" y="1361"/>
                  </a:cubicBezTo>
                  <a:cubicBezTo>
                    <a:pt x="130" y="1361"/>
                    <a:pt x="139" y="1361"/>
                    <a:pt x="148" y="1361"/>
                  </a:cubicBezTo>
                  <a:cubicBezTo>
                    <a:pt x="149" y="1361"/>
                    <a:pt x="149" y="1361"/>
                    <a:pt x="149" y="1361"/>
                  </a:cubicBezTo>
                  <a:cubicBezTo>
                    <a:pt x="183" y="1364"/>
                    <a:pt x="183" y="1364"/>
                    <a:pt x="183" y="1364"/>
                  </a:cubicBezTo>
                  <a:cubicBezTo>
                    <a:pt x="183" y="1364"/>
                    <a:pt x="183" y="1364"/>
                    <a:pt x="183" y="1364"/>
                  </a:cubicBezTo>
                  <a:cubicBezTo>
                    <a:pt x="188" y="1366"/>
                    <a:pt x="194" y="1369"/>
                    <a:pt x="199" y="1373"/>
                  </a:cubicBezTo>
                  <a:cubicBezTo>
                    <a:pt x="207" y="1384"/>
                    <a:pt x="207" y="1401"/>
                    <a:pt x="207" y="1416"/>
                  </a:cubicBezTo>
                  <a:cubicBezTo>
                    <a:pt x="207" y="1438"/>
                    <a:pt x="211" y="1464"/>
                    <a:pt x="196" y="1505"/>
                  </a:cubicBezTo>
                  <a:cubicBezTo>
                    <a:pt x="181" y="1546"/>
                    <a:pt x="110" y="1545"/>
                    <a:pt x="99" y="1539"/>
                  </a:cubicBezTo>
                  <a:close/>
                  <a:moveTo>
                    <a:pt x="197" y="1588"/>
                  </a:moveTo>
                  <a:cubicBezTo>
                    <a:pt x="188" y="1582"/>
                    <a:pt x="171" y="1572"/>
                    <a:pt x="155" y="1564"/>
                  </a:cubicBezTo>
                  <a:cubicBezTo>
                    <a:pt x="165" y="1562"/>
                    <a:pt x="176" y="1558"/>
                    <a:pt x="185" y="1552"/>
                  </a:cubicBezTo>
                  <a:cubicBezTo>
                    <a:pt x="188" y="1566"/>
                    <a:pt x="193" y="1578"/>
                    <a:pt x="200" y="1590"/>
                  </a:cubicBezTo>
                  <a:cubicBezTo>
                    <a:pt x="199" y="1589"/>
                    <a:pt x="198" y="1588"/>
                    <a:pt x="197" y="1588"/>
                  </a:cubicBezTo>
                  <a:close/>
                  <a:moveTo>
                    <a:pt x="207" y="1534"/>
                  </a:moveTo>
                  <a:cubicBezTo>
                    <a:pt x="212" y="1528"/>
                    <a:pt x="216" y="1521"/>
                    <a:pt x="219" y="1513"/>
                  </a:cubicBezTo>
                  <a:cubicBezTo>
                    <a:pt x="220" y="1509"/>
                    <a:pt x="222" y="1504"/>
                    <a:pt x="223" y="1500"/>
                  </a:cubicBezTo>
                  <a:cubicBezTo>
                    <a:pt x="223" y="1508"/>
                    <a:pt x="223" y="1508"/>
                    <a:pt x="223" y="1508"/>
                  </a:cubicBezTo>
                  <a:cubicBezTo>
                    <a:pt x="956" y="1508"/>
                    <a:pt x="956" y="1508"/>
                    <a:pt x="956" y="1508"/>
                  </a:cubicBezTo>
                  <a:cubicBezTo>
                    <a:pt x="956" y="967"/>
                    <a:pt x="956" y="967"/>
                    <a:pt x="956" y="967"/>
                  </a:cubicBezTo>
                  <a:cubicBezTo>
                    <a:pt x="956" y="970"/>
                    <a:pt x="956" y="972"/>
                    <a:pt x="957" y="974"/>
                  </a:cubicBezTo>
                  <a:cubicBezTo>
                    <a:pt x="959" y="992"/>
                    <a:pt x="968" y="1004"/>
                    <a:pt x="973" y="1011"/>
                  </a:cubicBezTo>
                  <a:cubicBezTo>
                    <a:pt x="973" y="1011"/>
                    <a:pt x="973" y="1011"/>
                    <a:pt x="973" y="1011"/>
                  </a:cubicBezTo>
                  <a:cubicBezTo>
                    <a:pt x="973" y="1011"/>
                    <a:pt x="973" y="1011"/>
                    <a:pt x="973" y="1012"/>
                  </a:cubicBezTo>
                  <a:cubicBezTo>
                    <a:pt x="970" y="1021"/>
                    <a:pt x="963" y="1043"/>
                    <a:pt x="967" y="1072"/>
                  </a:cubicBezTo>
                  <a:cubicBezTo>
                    <a:pt x="968" y="1077"/>
                    <a:pt x="969" y="1084"/>
                    <a:pt x="970" y="1091"/>
                  </a:cubicBezTo>
                  <a:cubicBezTo>
                    <a:pt x="972" y="1094"/>
                    <a:pt x="972" y="1094"/>
                    <a:pt x="972" y="1094"/>
                  </a:cubicBezTo>
                  <a:cubicBezTo>
                    <a:pt x="972" y="1528"/>
                    <a:pt x="972" y="1528"/>
                    <a:pt x="972" y="1528"/>
                  </a:cubicBezTo>
                  <a:cubicBezTo>
                    <a:pt x="972" y="1581"/>
                    <a:pt x="929" y="1624"/>
                    <a:pt x="876" y="1624"/>
                  </a:cubicBezTo>
                  <a:cubicBezTo>
                    <a:pt x="303" y="1624"/>
                    <a:pt x="303" y="1624"/>
                    <a:pt x="303" y="1624"/>
                  </a:cubicBezTo>
                  <a:cubicBezTo>
                    <a:pt x="252" y="1624"/>
                    <a:pt x="210" y="1584"/>
                    <a:pt x="207" y="1534"/>
                  </a:cubicBezTo>
                  <a:close/>
                  <a:moveTo>
                    <a:pt x="684" y="2224"/>
                  </a:moveTo>
                  <a:cubicBezTo>
                    <a:pt x="684" y="2224"/>
                    <a:pt x="681" y="2182"/>
                    <a:pt x="665" y="2156"/>
                  </a:cubicBezTo>
                  <a:cubicBezTo>
                    <a:pt x="649" y="2130"/>
                    <a:pt x="624" y="2091"/>
                    <a:pt x="619" y="2085"/>
                  </a:cubicBezTo>
                  <a:cubicBezTo>
                    <a:pt x="614" y="2079"/>
                    <a:pt x="615" y="2071"/>
                    <a:pt x="607" y="2058"/>
                  </a:cubicBezTo>
                  <a:cubicBezTo>
                    <a:pt x="599" y="2045"/>
                    <a:pt x="547" y="1995"/>
                    <a:pt x="537" y="1986"/>
                  </a:cubicBezTo>
                  <a:cubicBezTo>
                    <a:pt x="527" y="1977"/>
                    <a:pt x="504" y="1966"/>
                    <a:pt x="465" y="1922"/>
                  </a:cubicBezTo>
                  <a:cubicBezTo>
                    <a:pt x="446" y="1900"/>
                    <a:pt x="422" y="1871"/>
                    <a:pt x="399" y="1842"/>
                  </a:cubicBezTo>
                  <a:cubicBezTo>
                    <a:pt x="375" y="1810"/>
                    <a:pt x="375" y="1810"/>
                    <a:pt x="375" y="1810"/>
                  </a:cubicBezTo>
                  <a:cubicBezTo>
                    <a:pt x="363" y="1794"/>
                    <a:pt x="351" y="1779"/>
                    <a:pt x="343" y="1768"/>
                  </a:cubicBezTo>
                  <a:cubicBezTo>
                    <a:pt x="317" y="1734"/>
                    <a:pt x="305" y="1715"/>
                    <a:pt x="302" y="1710"/>
                  </a:cubicBezTo>
                  <a:cubicBezTo>
                    <a:pt x="300" y="1705"/>
                    <a:pt x="299" y="1697"/>
                    <a:pt x="299" y="1697"/>
                  </a:cubicBezTo>
                  <a:cubicBezTo>
                    <a:pt x="299" y="1697"/>
                    <a:pt x="286" y="1673"/>
                    <a:pt x="280" y="1664"/>
                  </a:cubicBezTo>
                  <a:cubicBezTo>
                    <a:pt x="277" y="1660"/>
                    <a:pt x="273" y="1652"/>
                    <a:pt x="268" y="1643"/>
                  </a:cubicBezTo>
                  <a:cubicBezTo>
                    <a:pt x="279" y="1646"/>
                    <a:pt x="291" y="1648"/>
                    <a:pt x="303" y="1648"/>
                  </a:cubicBezTo>
                  <a:cubicBezTo>
                    <a:pt x="876" y="1648"/>
                    <a:pt x="876" y="1648"/>
                    <a:pt x="876" y="1648"/>
                  </a:cubicBezTo>
                  <a:cubicBezTo>
                    <a:pt x="942" y="1648"/>
                    <a:pt x="996" y="1594"/>
                    <a:pt x="996" y="1528"/>
                  </a:cubicBezTo>
                  <a:cubicBezTo>
                    <a:pt x="996" y="1228"/>
                    <a:pt x="996" y="1228"/>
                    <a:pt x="996" y="1228"/>
                  </a:cubicBezTo>
                  <a:cubicBezTo>
                    <a:pt x="1002" y="1219"/>
                    <a:pt x="1008" y="1211"/>
                    <a:pt x="1008" y="1210"/>
                  </a:cubicBezTo>
                  <a:cubicBezTo>
                    <a:pt x="1009" y="1209"/>
                    <a:pt x="1009" y="1209"/>
                    <a:pt x="1009" y="1209"/>
                  </a:cubicBezTo>
                  <a:cubicBezTo>
                    <a:pt x="1009" y="1208"/>
                    <a:pt x="1009" y="1208"/>
                    <a:pt x="1009" y="1208"/>
                  </a:cubicBezTo>
                  <a:cubicBezTo>
                    <a:pt x="1009" y="1208"/>
                    <a:pt x="1007" y="1187"/>
                    <a:pt x="1006" y="1177"/>
                  </a:cubicBezTo>
                  <a:cubicBezTo>
                    <a:pt x="1005" y="1168"/>
                    <a:pt x="1000" y="1147"/>
                    <a:pt x="998" y="1139"/>
                  </a:cubicBezTo>
                  <a:cubicBezTo>
                    <a:pt x="997" y="1120"/>
                    <a:pt x="994" y="1088"/>
                    <a:pt x="991" y="1068"/>
                  </a:cubicBezTo>
                  <a:cubicBezTo>
                    <a:pt x="986" y="1039"/>
                    <a:pt x="996" y="1019"/>
                    <a:pt x="997" y="1015"/>
                  </a:cubicBezTo>
                  <a:cubicBezTo>
                    <a:pt x="997" y="1013"/>
                    <a:pt x="997" y="1010"/>
                    <a:pt x="997" y="1007"/>
                  </a:cubicBezTo>
                  <a:cubicBezTo>
                    <a:pt x="1004" y="1011"/>
                    <a:pt x="1010" y="1012"/>
                    <a:pt x="1015" y="1012"/>
                  </a:cubicBezTo>
                  <a:cubicBezTo>
                    <a:pt x="1019" y="1012"/>
                    <a:pt x="1023" y="1011"/>
                    <a:pt x="1026" y="1011"/>
                  </a:cubicBezTo>
                  <a:cubicBezTo>
                    <a:pt x="1028" y="1010"/>
                    <a:pt x="1030" y="1010"/>
                    <a:pt x="1031" y="1010"/>
                  </a:cubicBezTo>
                  <a:cubicBezTo>
                    <a:pt x="1032" y="1002"/>
                    <a:pt x="1032" y="1002"/>
                    <a:pt x="1032" y="1002"/>
                  </a:cubicBezTo>
                  <a:cubicBezTo>
                    <a:pt x="1030" y="1002"/>
                    <a:pt x="1028" y="1002"/>
                    <a:pt x="1025" y="1003"/>
                  </a:cubicBezTo>
                  <a:cubicBezTo>
                    <a:pt x="1017" y="1004"/>
                    <a:pt x="1005" y="1006"/>
                    <a:pt x="990" y="993"/>
                  </a:cubicBezTo>
                  <a:cubicBezTo>
                    <a:pt x="986" y="988"/>
                    <a:pt x="982" y="981"/>
                    <a:pt x="980" y="971"/>
                  </a:cubicBezTo>
                  <a:cubicBezTo>
                    <a:pt x="979" y="959"/>
                    <a:pt x="973" y="925"/>
                    <a:pt x="966" y="884"/>
                  </a:cubicBezTo>
                  <a:cubicBezTo>
                    <a:pt x="958" y="844"/>
                    <a:pt x="949" y="747"/>
                    <a:pt x="974" y="689"/>
                  </a:cubicBezTo>
                  <a:cubicBezTo>
                    <a:pt x="1000" y="630"/>
                    <a:pt x="1044" y="626"/>
                    <a:pt x="1066" y="625"/>
                  </a:cubicBezTo>
                  <a:cubicBezTo>
                    <a:pt x="1067" y="624"/>
                    <a:pt x="1067" y="624"/>
                    <a:pt x="1068" y="624"/>
                  </a:cubicBezTo>
                  <a:cubicBezTo>
                    <a:pt x="1085" y="624"/>
                    <a:pt x="1091" y="636"/>
                    <a:pt x="1093" y="640"/>
                  </a:cubicBezTo>
                  <a:cubicBezTo>
                    <a:pt x="1093" y="642"/>
                    <a:pt x="1094" y="645"/>
                    <a:pt x="1094" y="649"/>
                  </a:cubicBezTo>
                  <a:cubicBezTo>
                    <a:pt x="1093" y="653"/>
                    <a:pt x="1091" y="667"/>
                    <a:pt x="1085" y="682"/>
                  </a:cubicBezTo>
                  <a:cubicBezTo>
                    <a:pt x="1080" y="694"/>
                    <a:pt x="1069" y="725"/>
                    <a:pt x="1071" y="743"/>
                  </a:cubicBezTo>
                  <a:cubicBezTo>
                    <a:pt x="1074" y="760"/>
                    <a:pt x="1092" y="795"/>
                    <a:pt x="1106" y="810"/>
                  </a:cubicBezTo>
                  <a:cubicBezTo>
                    <a:pt x="1110" y="815"/>
                    <a:pt x="1115" y="817"/>
                    <a:pt x="1119" y="817"/>
                  </a:cubicBezTo>
                  <a:cubicBezTo>
                    <a:pt x="1120" y="817"/>
                    <a:pt x="1120" y="817"/>
                    <a:pt x="1121" y="816"/>
                  </a:cubicBezTo>
                  <a:cubicBezTo>
                    <a:pt x="1128" y="815"/>
                    <a:pt x="1133" y="809"/>
                    <a:pt x="1135" y="804"/>
                  </a:cubicBezTo>
                  <a:cubicBezTo>
                    <a:pt x="1137" y="807"/>
                    <a:pt x="1140" y="810"/>
                    <a:pt x="1141" y="814"/>
                  </a:cubicBezTo>
                  <a:cubicBezTo>
                    <a:pt x="1145" y="821"/>
                    <a:pt x="1155" y="846"/>
                    <a:pt x="1159" y="853"/>
                  </a:cubicBezTo>
                  <a:cubicBezTo>
                    <a:pt x="1163" y="860"/>
                    <a:pt x="1185" y="893"/>
                    <a:pt x="1204" y="922"/>
                  </a:cubicBezTo>
                  <a:cubicBezTo>
                    <a:pt x="1223" y="950"/>
                    <a:pt x="1223" y="969"/>
                    <a:pt x="1224" y="992"/>
                  </a:cubicBezTo>
                  <a:cubicBezTo>
                    <a:pt x="1225" y="1015"/>
                    <a:pt x="1232" y="1048"/>
                    <a:pt x="1239" y="1077"/>
                  </a:cubicBezTo>
                  <a:cubicBezTo>
                    <a:pt x="1246" y="1106"/>
                    <a:pt x="1252" y="1149"/>
                    <a:pt x="1275" y="1245"/>
                  </a:cubicBezTo>
                  <a:cubicBezTo>
                    <a:pt x="1297" y="1341"/>
                    <a:pt x="1287" y="1368"/>
                    <a:pt x="1276" y="1414"/>
                  </a:cubicBezTo>
                  <a:cubicBezTo>
                    <a:pt x="1265" y="1461"/>
                    <a:pt x="1239" y="1644"/>
                    <a:pt x="1224" y="1728"/>
                  </a:cubicBezTo>
                  <a:cubicBezTo>
                    <a:pt x="1219" y="1759"/>
                    <a:pt x="1216" y="1787"/>
                    <a:pt x="1214" y="1810"/>
                  </a:cubicBezTo>
                  <a:cubicBezTo>
                    <a:pt x="1214" y="1842"/>
                    <a:pt x="1214" y="1842"/>
                    <a:pt x="1214" y="1842"/>
                  </a:cubicBezTo>
                  <a:cubicBezTo>
                    <a:pt x="1214" y="1865"/>
                    <a:pt x="1216" y="1881"/>
                    <a:pt x="1219" y="1889"/>
                  </a:cubicBezTo>
                  <a:cubicBezTo>
                    <a:pt x="1224" y="1906"/>
                    <a:pt x="1268" y="1973"/>
                    <a:pt x="1292" y="2046"/>
                  </a:cubicBezTo>
                  <a:cubicBezTo>
                    <a:pt x="1316" y="2120"/>
                    <a:pt x="1348" y="2228"/>
                    <a:pt x="1348" y="2228"/>
                  </a:cubicBezTo>
                  <a:lnTo>
                    <a:pt x="684" y="2224"/>
                  </a:lnTo>
                  <a:close/>
                  <a:moveTo>
                    <a:pt x="996" y="1214"/>
                  </a:moveTo>
                  <a:cubicBezTo>
                    <a:pt x="996" y="1166"/>
                    <a:pt x="996" y="1166"/>
                    <a:pt x="996" y="1166"/>
                  </a:cubicBezTo>
                  <a:cubicBezTo>
                    <a:pt x="997" y="1171"/>
                    <a:pt x="998" y="1175"/>
                    <a:pt x="998" y="1177"/>
                  </a:cubicBezTo>
                  <a:cubicBezTo>
                    <a:pt x="999" y="1186"/>
                    <a:pt x="1000" y="1202"/>
                    <a:pt x="1001" y="1207"/>
                  </a:cubicBezTo>
                  <a:cubicBezTo>
                    <a:pt x="1000" y="1208"/>
                    <a:pt x="998" y="1211"/>
                    <a:pt x="996" y="12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4E17938-2F99-454A-9958-D4A42F0BABF5}"/>
              </a:ext>
            </a:extLst>
          </p:cNvPr>
          <p:cNvGrpSpPr/>
          <p:nvPr/>
        </p:nvGrpSpPr>
        <p:grpSpPr>
          <a:xfrm>
            <a:off x="3634906" y="3048000"/>
            <a:ext cx="1735002" cy="2697650"/>
            <a:chOff x="884016" y="2206136"/>
            <a:chExt cx="2616564" cy="419991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BFF62BA-A442-4876-9360-D10FA5DCB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019" y="3009711"/>
              <a:ext cx="1267108" cy="1403205"/>
            </a:xfrm>
            <a:prstGeom prst="rect">
              <a:avLst/>
            </a:prstGeom>
          </p:spPr>
        </p:pic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AC074FCD-1BC3-454E-8A1D-1AB4097D77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4016" y="2206136"/>
              <a:ext cx="2616564" cy="4199914"/>
            </a:xfrm>
            <a:custGeom>
              <a:avLst/>
              <a:gdLst>
                <a:gd name="T0" fmla="*/ 1238 w 1380"/>
                <a:gd name="T1" fmla="*/ 1842 h 2252"/>
                <a:gd name="T2" fmla="*/ 1302 w 1380"/>
                <a:gd name="T3" fmla="*/ 1408 h 2252"/>
                <a:gd name="T4" fmla="*/ 1248 w 1380"/>
                <a:gd name="T5" fmla="*/ 988 h 2252"/>
                <a:gd name="T6" fmla="*/ 1153 w 1380"/>
                <a:gd name="T7" fmla="*/ 788 h 2252"/>
                <a:gd name="T8" fmla="*/ 1065 w 1380"/>
                <a:gd name="T9" fmla="*/ 601 h 2252"/>
                <a:gd name="T10" fmla="*/ 999 w 1380"/>
                <a:gd name="T11" fmla="*/ 473 h 2252"/>
                <a:gd name="T12" fmla="*/ 183 w 1380"/>
                <a:gd name="T13" fmla="*/ 120 h 2252"/>
                <a:gd name="T14" fmla="*/ 69 w 1380"/>
                <a:gd name="T15" fmla="*/ 777 h 2252"/>
                <a:gd name="T16" fmla="*/ 63 w 1380"/>
                <a:gd name="T17" fmla="*/ 940 h 2252"/>
                <a:gd name="T18" fmla="*/ 42 w 1380"/>
                <a:gd name="T19" fmla="*/ 1143 h 2252"/>
                <a:gd name="T20" fmla="*/ 30 w 1380"/>
                <a:gd name="T21" fmla="*/ 1394 h 2252"/>
                <a:gd name="T22" fmla="*/ 123 w 1380"/>
                <a:gd name="T23" fmla="*/ 1575 h 2252"/>
                <a:gd name="T24" fmla="*/ 260 w 1380"/>
                <a:gd name="T25" fmla="*/ 1677 h 2252"/>
                <a:gd name="T26" fmla="*/ 345 w 1380"/>
                <a:gd name="T27" fmla="*/ 1810 h 2252"/>
                <a:gd name="T28" fmla="*/ 587 w 1380"/>
                <a:gd name="T29" fmla="*/ 2071 h 2252"/>
                <a:gd name="T30" fmla="*/ 662 w 1380"/>
                <a:gd name="T31" fmla="*/ 2248 h 2252"/>
                <a:gd name="T32" fmla="*/ 1102 w 1380"/>
                <a:gd name="T33" fmla="*/ 646 h 2252"/>
                <a:gd name="T34" fmla="*/ 1079 w 1380"/>
                <a:gd name="T35" fmla="*/ 742 h 2252"/>
                <a:gd name="T36" fmla="*/ 303 w 1380"/>
                <a:gd name="T37" fmla="*/ 24 h 2252"/>
                <a:gd name="T38" fmla="*/ 956 w 1380"/>
                <a:gd name="T39" fmla="*/ 147 h 2252"/>
                <a:gd name="T40" fmla="*/ 207 w 1380"/>
                <a:gd name="T41" fmla="*/ 120 h 2252"/>
                <a:gd name="T42" fmla="*/ 231 w 1380"/>
                <a:gd name="T43" fmla="*/ 1458 h 2252"/>
                <a:gd name="T44" fmla="*/ 236 w 1380"/>
                <a:gd name="T45" fmla="*/ 1305 h 2252"/>
                <a:gd name="T46" fmla="*/ 948 w 1380"/>
                <a:gd name="T47" fmla="*/ 155 h 2252"/>
                <a:gd name="T48" fmla="*/ 217 w 1380"/>
                <a:gd name="T49" fmla="*/ 1151 h 2252"/>
                <a:gd name="T50" fmla="*/ 129 w 1380"/>
                <a:gd name="T51" fmla="*/ 599 h 2252"/>
                <a:gd name="T52" fmla="*/ 83 w 1380"/>
                <a:gd name="T53" fmla="*/ 954 h 2252"/>
                <a:gd name="T54" fmla="*/ 199 w 1380"/>
                <a:gd name="T55" fmla="*/ 991 h 2252"/>
                <a:gd name="T56" fmla="*/ 64 w 1380"/>
                <a:gd name="T57" fmla="*/ 1112 h 2252"/>
                <a:gd name="T58" fmla="*/ 146 w 1380"/>
                <a:gd name="T59" fmla="*/ 970 h 2252"/>
                <a:gd name="T60" fmla="*/ 62 w 1380"/>
                <a:gd name="T61" fmla="*/ 1090 h 2252"/>
                <a:gd name="T62" fmla="*/ 150 w 1380"/>
                <a:gd name="T63" fmla="*/ 987 h 2252"/>
                <a:gd name="T64" fmla="*/ 60 w 1380"/>
                <a:gd name="T65" fmla="*/ 1159 h 2252"/>
                <a:gd name="T66" fmla="*/ 207 w 1380"/>
                <a:gd name="T67" fmla="*/ 1196 h 2252"/>
                <a:gd name="T68" fmla="*/ 143 w 1380"/>
                <a:gd name="T69" fmla="*/ 1349 h 2252"/>
                <a:gd name="T70" fmla="*/ 223 w 1380"/>
                <a:gd name="T71" fmla="*/ 1367 h 2252"/>
                <a:gd name="T72" fmla="*/ 89 w 1380"/>
                <a:gd name="T73" fmla="*/ 1533 h 2252"/>
                <a:gd name="T74" fmla="*/ 122 w 1380"/>
                <a:gd name="T75" fmla="*/ 1361 h 2252"/>
                <a:gd name="T76" fmla="*/ 199 w 1380"/>
                <a:gd name="T77" fmla="*/ 1373 h 2252"/>
                <a:gd name="T78" fmla="*/ 155 w 1380"/>
                <a:gd name="T79" fmla="*/ 1564 h 2252"/>
                <a:gd name="T80" fmla="*/ 219 w 1380"/>
                <a:gd name="T81" fmla="*/ 1513 h 2252"/>
                <a:gd name="T82" fmla="*/ 957 w 1380"/>
                <a:gd name="T83" fmla="*/ 974 h 2252"/>
                <a:gd name="T84" fmla="*/ 970 w 1380"/>
                <a:gd name="T85" fmla="*/ 1091 h 2252"/>
                <a:gd name="T86" fmla="*/ 207 w 1380"/>
                <a:gd name="T87" fmla="*/ 1534 h 2252"/>
                <a:gd name="T88" fmla="*/ 537 w 1380"/>
                <a:gd name="T89" fmla="*/ 1986 h 2252"/>
                <a:gd name="T90" fmla="*/ 302 w 1380"/>
                <a:gd name="T91" fmla="*/ 1710 h 2252"/>
                <a:gd name="T92" fmla="*/ 876 w 1380"/>
                <a:gd name="T93" fmla="*/ 1648 h 2252"/>
                <a:gd name="T94" fmla="*/ 1009 w 1380"/>
                <a:gd name="T95" fmla="*/ 1208 h 2252"/>
                <a:gd name="T96" fmla="*/ 997 w 1380"/>
                <a:gd name="T97" fmla="*/ 1007 h 2252"/>
                <a:gd name="T98" fmla="*/ 1025 w 1380"/>
                <a:gd name="T99" fmla="*/ 1003 h 2252"/>
                <a:gd name="T100" fmla="*/ 1066 w 1380"/>
                <a:gd name="T101" fmla="*/ 625 h 2252"/>
                <a:gd name="T102" fmla="*/ 1071 w 1380"/>
                <a:gd name="T103" fmla="*/ 743 h 2252"/>
                <a:gd name="T104" fmla="*/ 1141 w 1380"/>
                <a:gd name="T105" fmla="*/ 814 h 2252"/>
                <a:gd name="T106" fmla="*/ 1275 w 1380"/>
                <a:gd name="T107" fmla="*/ 1245 h 2252"/>
                <a:gd name="T108" fmla="*/ 1219 w 1380"/>
                <a:gd name="T109" fmla="*/ 1889 h 2252"/>
                <a:gd name="T110" fmla="*/ 996 w 1380"/>
                <a:gd name="T111" fmla="*/ 1166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80" h="2252">
                  <a:moveTo>
                    <a:pt x="1371" y="2221"/>
                  </a:moveTo>
                  <a:cubicBezTo>
                    <a:pt x="1371" y="2220"/>
                    <a:pt x="1339" y="2112"/>
                    <a:pt x="1315" y="2039"/>
                  </a:cubicBezTo>
                  <a:cubicBezTo>
                    <a:pt x="1298" y="1988"/>
                    <a:pt x="1273" y="1941"/>
                    <a:pt x="1256" y="1910"/>
                  </a:cubicBezTo>
                  <a:cubicBezTo>
                    <a:pt x="1250" y="1899"/>
                    <a:pt x="1243" y="1886"/>
                    <a:pt x="1242" y="1882"/>
                  </a:cubicBezTo>
                  <a:cubicBezTo>
                    <a:pt x="1240" y="1876"/>
                    <a:pt x="1238" y="1863"/>
                    <a:pt x="1238" y="1842"/>
                  </a:cubicBezTo>
                  <a:cubicBezTo>
                    <a:pt x="1239" y="1810"/>
                    <a:pt x="1239" y="1810"/>
                    <a:pt x="1239" y="1810"/>
                  </a:cubicBezTo>
                  <a:cubicBezTo>
                    <a:pt x="1240" y="1788"/>
                    <a:pt x="1242" y="1762"/>
                    <a:pt x="1248" y="1732"/>
                  </a:cubicBezTo>
                  <a:cubicBezTo>
                    <a:pt x="1253" y="1698"/>
                    <a:pt x="1261" y="1651"/>
                    <a:pt x="1269" y="1600"/>
                  </a:cubicBezTo>
                  <a:cubicBezTo>
                    <a:pt x="1281" y="1525"/>
                    <a:pt x="1293" y="1447"/>
                    <a:pt x="1299" y="1420"/>
                  </a:cubicBezTo>
                  <a:cubicBezTo>
                    <a:pt x="1300" y="1416"/>
                    <a:pt x="1301" y="1412"/>
                    <a:pt x="1302" y="1408"/>
                  </a:cubicBezTo>
                  <a:cubicBezTo>
                    <a:pt x="1312" y="1366"/>
                    <a:pt x="1320" y="1333"/>
                    <a:pt x="1298" y="1240"/>
                  </a:cubicBezTo>
                  <a:cubicBezTo>
                    <a:pt x="1284" y="1179"/>
                    <a:pt x="1276" y="1141"/>
                    <a:pt x="1271" y="1112"/>
                  </a:cubicBezTo>
                  <a:cubicBezTo>
                    <a:pt x="1268" y="1096"/>
                    <a:pt x="1265" y="1083"/>
                    <a:pt x="1262" y="1071"/>
                  </a:cubicBezTo>
                  <a:cubicBezTo>
                    <a:pt x="1253" y="1034"/>
                    <a:pt x="1249" y="1008"/>
                    <a:pt x="1248" y="991"/>
                  </a:cubicBezTo>
                  <a:cubicBezTo>
                    <a:pt x="1248" y="988"/>
                    <a:pt x="1248" y="988"/>
                    <a:pt x="1248" y="988"/>
                  </a:cubicBezTo>
                  <a:cubicBezTo>
                    <a:pt x="1247" y="965"/>
                    <a:pt x="1246" y="941"/>
                    <a:pt x="1224" y="908"/>
                  </a:cubicBezTo>
                  <a:cubicBezTo>
                    <a:pt x="1200" y="872"/>
                    <a:pt x="1183" y="846"/>
                    <a:pt x="1180" y="841"/>
                  </a:cubicBezTo>
                  <a:cubicBezTo>
                    <a:pt x="1178" y="837"/>
                    <a:pt x="1172" y="824"/>
                    <a:pt x="1169" y="817"/>
                  </a:cubicBezTo>
                  <a:cubicBezTo>
                    <a:pt x="1167" y="811"/>
                    <a:pt x="1165" y="806"/>
                    <a:pt x="1163" y="803"/>
                  </a:cubicBezTo>
                  <a:cubicBezTo>
                    <a:pt x="1160" y="797"/>
                    <a:pt x="1156" y="792"/>
                    <a:pt x="1153" y="788"/>
                  </a:cubicBezTo>
                  <a:cubicBezTo>
                    <a:pt x="1148" y="764"/>
                    <a:pt x="1134" y="685"/>
                    <a:pt x="1132" y="670"/>
                  </a:cubicBezTo>
                  <a:cubicBezTo>
                    <a:pt x="1128" y="646"/>
                    <a:pt x="1125" y="635"/>
                    <a:pt x="1117" y="627"/>
                  </a:cubicBezTo>
                  <a:cubicBezTo>
                    <a:pt x="1115" y="625"/>
                    <a:pt x="1112" y="623"/>
                    <a:pt x="1110" y="622"/>
                  </a:cubicBezTo>
                  <a:cubicBezTo>
                    <a:pt x="1102" y="611"/>
                    <a:pt x="1089" y="600"/>
                    <a:pt x="1068" y="600"/>
                  </a:cubicBezTo>
                  <a:cubicBezTo>
                    <a:pt x="1067" y="600"/>
                    <a:pt x="1066" y="601"/>
                    <a:pt x="1065" y="601"/>
                  </a:cubicBezTo>
                  <a:cubicBezTo>
                    <a:pt x="1050" y="601"/>
                    <a:pt x="1031" y="603"/>
                    <a:pt x="1011" y="614"/>
                  </a:cubicBezTo>
                  <a:cubicBezTo>
                    <a:pt x="1006" y="616"/>
                    <a:pt x="1001" y="619"/>
                    <a:pt x="996" y="623"/>
                  </a:cubicBezTo>
                  <a:cubicBezTo>
                    <a:pt x="996" y="554"/>
                    <a:pt x="996" y="554"/>
                    <a:pt x="996" y="554"/>
                  </a:cubicBezTo>
                  <a:cubicBezTo>
                    <a:pt x="998" y="551"/>
                    <a:pt x="999" y="548"/>
                    <a:pt x="999" y="545"/>
                  </a:cubicBezTo>
                  <a:cubicBezTo>
                    <a:pt x="999" y="473"/>
                    <a:pt x="999" y="473"/>
                    <a:pt x="999" y="473"/>
                  </a:cubicBezTo>
                  <a:cubicBezTo>
                    <a:pt x="999" y="470"/>
                    <a:pt x="998" y="466"/>
                    <a:pt x="996" y="464"/>
                  </a:cubicBezTo>
                  <a:cubicBezTo>
                    <a:pt x="996" y="120"/>
                    <a:pt x="996" y="120"/>
                    <a:pt x="996" y="120"/>
                  </a:cubicBezTo>
                  <a:cubicBezTo>
                    <a:pt x="996" y="54"/>
                    <a:pt x="942" y="0"/>
                    <a:pt x="876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236" y="0"/>
                    <a:pt x="183" y="54"/>
                    <a:pt x="183" y="120"/>
                  </a:cubicBezTo>
                  <a:cubicBezTo>
                    <a:pt x="183" y="572"/>
                    <a:pt x="183" y="572"/>
                    <a:pt x="183" y="572"/>
                  </a:cubicBezTo>
                  <a:cubicBezTo>
                    <a:pt x="182" y="572"/>
                    <a:pt x="181" y="572"/>
                    <a:pt x="181" y="572"/>
                  </a:cubicBezTo>
                  <a:cubicBezTo>
                    <a:pt x="168" y="572"/>
                    <a:pt x="144" y="573"/>
                    <a:pt x="125" y="575"/>
                  </a:cubicBezTo>
                  <a:cubicBezTo>
                    <a:pt x="105" y="578"/>
                    <a:pt x="43" y="586"/>
                    <a:pt x="23" y="647"/>
                  </a:cubicBezTo>
                  <a:cubicBezTo>
                    <a:pt x="3" y="706"/>
                    <a:pt x="36" y="745"/>
                    <a:pt x="69" y="777"/>
                  </a:cubicBezTo>
                  <a:cubicBezTo>
                    <a:pt x="102" y="810"/>
                    <a:pt x="163" y="827"/>
                    <a:pt x="183" y="832"/>
                  </a:cubicBezTo>
                  <a:cubicBezTo>
                    <a:pt x="183" y="850"/>
                    <a:pt x="183" y="850"/>
                    <a:pt x="183" y="850"/>
                  </a:cubicBezTo>
                  <a:cubicBezTo>
                    <a:pt x="174" y="852"/>
                    <a:pt x="160" y="856"/>
                    <a:pt x="143" y="862"/>
                  </a:cubicBezTo>
                  <a:cubicBezTo>
                    <a:pt x="110" y="873"/>
                    <a:pt x="94" y="896"/>
                    <a:pt x="73" y="926"/>
                  </a:cubicBezTo>
                  <a:cubicBezTo>
                    <a:pt x="70" y="931"/>
                    <a:pt x="67" y="936"/>
                    <a:pt x="63" y="940"/>
                  </a:cubicBezTo>
                  <a:cubicBezTo>
                    <a:pt x="30" y="987"/>
                    <a:pt x="30" y="1018"/>
                    <a:pt x="35" y="1036"/>
                  </a:cubicBezTo>
                  <a:cubicBezTo>
                    <a:pt x="36" y="1040"/>
                    <a:pt x="37" y="1057"/>
                    <a:pt x="37" y="1068"/>
                  </a:cubicBezTo>
                  <a:cubicBezTo>
                    <a:pt x="38" y="1085"/>
                    <a:pt x="38" y="1102"/>
                    <a:pt x="40" y="1116"/>
                  </a:cubicBezTo>
                  <a:cubicBezTo>
                    <a:pt x="42" y="1125"/>
                    <a:pt x="44" y="1132"/>
                    <a:pt x="47" y="1138"/>
                  </a:cubicBezTo>
                  <a:cubicBezTo>
                    <a:pt x="45" y="1140"/>
                    <a:pt x="44" y="1141"/>
                    <a:pt x="42" y="1143"/>
                  </a:cubicBezTo>
                  <a:cubicBezTo>
                    <a:pt x="33" y="1153"/>
                    <a:pt x="17" y="1177"/>
                    <a:pt x="10" y="1229"/>
                  </a:cubicBezTo>
                  <a:cubicBezTo>
                    <a:pt x="4" y="1270"/>
                    <a:pt x="28" y="1305"/>
                    <a:pt x="44" y="1328"/>
                  </a:cubicBezTo>
                  <a:cubicBezTo>
                    <a:pt x="48" y="1335"/>
                    <a:pt x="53" y="1341"/>
                    <a:pt x="54" y="1345"/>
                  </a:cubicBezTo>
                  <a:cubicBezTo>
                    <a:pt x="55" y="1348"/>
                    <a:pt x="57" y="1351"/>
                    <a:pt x="59" y="1354"/>
                  </a:cubicBezTo>
                  <a:cubicBezTo>
                    <a:pt x="45" y="1363"/>
                    <a:pt x="39" y="1375"/>
                    <a:pt x="30" y="1394"/>
                  </a:cubicBezTo>
                  <a:cubicBezTo>
                    <a:pt x="29" y="1397"/>
                    <a:pt x="27" y="1400"/>
                    <a:pt x="26" y="1404"/>
                  </a:cubicBezTo>
                  <a:cubicBezTo>
                    <a:pt x="12" y="1432"/>
                    <a:pt x="0" y="1463"/>
                    <a:pt x="18" y="1502"/>
                  </a:cubicBezTo>
                  <a:cubicBezTo>
                    <a:pt x="32" y="1532"/>
                    <a:pt x="61" y="1546"/>
                    <a:pt x="74" y="1552"/>
                  </a:cubicBezTo>
                  <a:cubicBezTo>
                    <a:pt x="75" y="1553"/>
                    <a:pt x="76" y="1553"/>
                    <a:pt x="76" y="1553"/>
                  </a:cubicBezTo>
                  <a:cubicBezTo>
                    <a:pt x="83" y="1558"/>
                    <a:pt x="108" y="1572"/>
                    <a:pt x="123" y="1575"/>
                  </a:cubicBezTo>
                  <a:cubicBezTo>
                    <a:pt x="132" y="1578"/>
                    <a:pt x="168" y="1597"/>
                    <a:pt x="184" y="1608"/>
                  </a:cubicBezTo>
                  <a:cubicBezTo>
                    <a:pt x="194" y="1615"/>
                    <a:pt x="211" y="1622"/>
                    <a:pt x="224" y="1628"/>
                  </a:cubicBezTo>
                  <a:cubicBezTo>
                    <a:pt x="228" y="1630"/>
                    <a:pt x="233" y="1632"/>
                    <a:pt x="236" y="1633"/>
                  </a:cubicBezTo>
                  <a:cubicBezTo>
                    <a:pt x="239" y="1638"/>
                    <a:pt x="245" y="1650"/>
                    <a:pt x="248" y="1656"/>
                  </a:cubicBezTo>
                  <a:cubicBezTo>
                    <a:pt x="254" y="1667"/>
                    <a:pt x="257" y="1673"/>
                    <a:pt x="260" y="1677"/>
                  </a:cubicBezTo>
                  <a:cubicBezTo>
                    <a:pt x="264" y="1683"/>
                    <a:pt x="272" y="1697"/>
                    <a:pt x="276" y="1705"/>
                  </a:cubicBezTo>
                  <a:cubicBezTo>
                    <a:pt x="277" y="1709"/>
                    <a:pt x="278" y="1715"/>
                    <a:pt x="281" y="1720"/>
                  </a:cubicBezTo>
                  <a:cubicBezTo>
                    <a:pt x="284" y="1727"/>
                    <a:pt x="297" y="1748"/>
                    <a:pt x="324" y="1783"/>
                  </a:cubicBezTo>
                  <a:cubicBezTo>
                    <a:pt x="328" y="1789"/>
                    <a:pt x="328" y="1789"/>
                    <a:pt x="328" y="1789"/>
                  </a:cubicBezTo>
                  <a:cubicBezTo>
                    <a:pt x="333" y="1795"/>
                    <a:pt x="339" y="1802"/>
                    <a:pt x="345" y="1810"/>
                  </a:cubicBezTo>
                  <a:cubicBezTo>
                    <a:pt x="369" y="1842"/>
                    <a:pt x="369" y="1842"/>
                    <a:pt x="369" y="1842"/>
                  </a:cubicBezTo>
                  <a:cubicBezTo>
                    <a:pt x="394" y="1875"/>
                    <a:pt x="424" y="1912"/>
                    <a:pt x="447" y="1938"/>
                  </a:cubicBezTo>
                  <a:cubicBezTo>
                    <a:pt x="478" y="1973"/>
                    <a:pt x="500" y="1989"/>
                    <a:pt x="513" y="1998"/>
                  </a:cubicBezTo>
                  <a:cubicBezTo>
                    <a:pt x="516" y="2001"/>
                    <a:pt x="519" y="2003"/>
                    <a:pt x="521" y="2004"/>
                  </a:cubicBezTo>
                  <a:cubicBezTo>
                    <a:pt x="535" y="2017"/>
                    <a:pt x="581" y="2062"/>
                    <a:pt x="587" y="2071"/>
                  </a:cubicBezTo>
                  <a:cubicBezTo>
                    <a:pt x="589" y="2075"/>
                    <a:pt x="590" y="2079"/>
                    <a:pt x="591" y="2082"/>
                  </a:cubicBezTo>
                  <a:cubicBezTo>
                    <a:pt x="593" y="2088"/>
                    <a:pt x="595" y="2094"/>
                    <a:pt x="601" y="2101"/>
                  </a:cubicBezTo>
                  <a:cubicBezTo>
                    <a:pt x="604" y="2105"/>
                    <a:pt x="626" y="2139"/>
                    <a:pt x="645" y="2169"/>
                  </a:cubicBezTo>
                  <a:cubicBezTo>
                    <a:pt x="655" y="2186"/>
                    <a:pt x="659" y="2216"/>
                    <a:pt x="660" y="2226"/>
                  </a:cubicBezTo>
                  <a:cubicBezTo>
                    <a:pt x="662" y="2248"/>
                    <a:pt x="662" y="2248"/>
                    <a:pt x="662" y="2248"/>
                  </a:cubicBezTo>
                  <a:cubicBezTo>
                    <a:pt x="684" y="2248"/>
                    <a:pt x="684" y="2248"/>
                    <a:pt x="684" y="2248"/>
                  </a:cubicBezTo>
                  <a:cubicBezTo>
                    <a:pt x="1348" y="2252"/>
                    <a:pt x="1348" y="2252"/>
                    <a:pt x="1348" y="2252"/>
                  </a:cubicBezTo>
                  <a:cubicBezTo>
                    <a:pt x="1380" y="2252"/>
                    <a:pt x="1380" y="2252"/>
                    <a:pt x="1380" y="2252"/>
                  </a:cubicBezTo>
                  <a:lnTo>
                    <a:pt x="1371" y="2221"/>
                  </a:lnTo>
                  <a:close/>
                  <a:moveTo>
                    <a:pt x="1102" y="646"/>
                  </a:moveTo>
                  <a:cubicBezTo>
                    <a:pt x="1104" y="650"/>
                    <a:pt x="1106" y="658"/>
                    <a:pt x="1108" y="674"/>
                  </a:cubicBezTo>
                  <a:cubicBezTo>
                    <a:pt x="1111" y="691"/>
                    <a:pt x="1127" y="781"/>
                    <a:pt x="1130" y="797"/>
                  </a:cubicBezTo>
                  <a:cubicBezTo>
                    <a:pt x="1129" y="800"/>
                    <a:pt x="1125" y="808"/>
                    <a:pt x="1120" y="809"/>
                  </a:cubicBezTo>
                  <a:cubicBezTo>
                    <a:pt x="1117" y="809"/>
                    <a:pt x="1115" y="808"/>
                    <a:pt x="1112" y="805"/>
                  </a:cubicBezTo>
                  <a:cubicBezTo>
                    <a:pt x="1097" y="789"/>
                    <a:pt x="1081" y="756"/>
                    <a:pt x="1079" y="742"/>
                  </a:cubicBezTo>
                  <a:cubicBezTo>
                    <a:pt x="1077" y="725"/>
                    <a:pt x="1089" y="694"/>
                    <a:pt x="1092" y="684"/>
                  </a:cubicBezTo>
                  <a:cubicBezTo>
                    <a:pt x="1099" y="668"/>
                    <a:pt x="1101" y="653"/>
                    <a:pt x="1101" y="649"/>
                  </a:cubicBezTo>
                  <a:cubicBezTo>
                    <a:pt x="1102" y="648"/>
                    <a:pt x="1102" y="647"/>
                    <a:pt x="1102" y="646"/>
                  </a:cubicBezTo>
                  <a:close/>
                  <a:moveTo>
                    <a:pt x="207" y="120"/>
                  </a:moveTo>
                  <a:cubicBezTo>
                    <a:pt x="207" y="67"/>
                    <a:pt x="250" y="24"/>
                    <a:pt x="303" y="24"/>
                  </a:cubicBezTo>
                  <a:cubicBezTo>
                    <a:pt x="876" y="24"/>
                    <a:pt x="876" y="24"/>
                    <a:pt x="876" y="24"/>
                  </a:cubicBezTo>
                  <a:cubicBezTo>
                    <a:pt x="929" y="24"/>
                    <a:pt x="972" y="67"/>
                    <a:pt x="972" y="120"/>
                  </a:cubicBezTo>
                  <a:cubicBezTo>
                    <a:pt x="972" y="646"/>
                    <a:pt x="972" y="646"/>
                    <a:pt x="972" y="646"/>
                  </a:cubicBezTo>
                  <a:cubicBezTo>
                    <a:pt x="966" y="654"/>
                    <a:pt x="961" y="662"/>
                    <a:pt x="956" y="672"/>
                  </a:cubicBezTo>
                  <a:cubicBezTo>
                    <a:pt x="956" y="147"/>
                    <a:pt x="956" y="147"/>
                    <a:pt x="956" y="147"/>
                  </a:cubicBezTo>
                  <a:cubicBezTo>
                    <a:pt x="223" y="147"/>
                    <a:pt x="223" y="147"/>
                    <a:pt x="223" y="147"/>
                  </a:cubicBezTo>
                  <a:cubicBezTo>
                    <a:pt x="223" y="985"/>
                    <a:pt x="223" y="985"/>
                    <a:pt x="223" y="985"/>
                  </a:cubicBezTo>
                  <a:cubicBezTo>
                    <a:pt x="223" y="984"/>
                    <a:pt x="223" y="984"/>
                    <a:pt x="223" y="983"/>
                  </a:cubicBezTo>
                  <a:cubicBezTo>
                    <a:pt x="219" y="969"/>
                    <a:pt x="209" y="952"/>
                    <a:pt x="207" y="919"/>
                  </a:cubicBezTo>
                  <a:lnTo>
                    <a:pt x="207" y="120"/>
                  </a:lnTo>
                  <a:close/>
                  <a:moveTo>
                    <a:pt x="942" y="888"/>
                  </a:moveTo>
                  <a:cubicBezTo>
                    <a:pt x="944" y="899"/>
                    <a:pt x="946" y="909"/>
                    <a:pt x="948" y="918"/>
                  </a:cubicBezTo>
                  <a:cubicBezTo>
                    <a:pt x="948" y="1500"/>
                    <a:pt x="948" y="1500"/>
                    <a:pt x="948" y="1500"/>
                  </a:cubicBezTo>
                  <a:cubicBezTo>
                    <a:pt x="231" y="1500"/>
                    <a:pt x="231" y="1500"/>
                    <a:pt x="231" y="1500"/>
                  </a:cubicBezTo>
                  <a:cubicBezTo>
                    <a:pt x="231" y="1458"/>
                    <a:pt x="231" y="1458"/>
                    <a:pt x="231" y="1458"/>
                  </a:cubicBezTo>
                  <a:cubicBezTo>
                    <a:pt x="232" y="1446"/>
                    <a:pt x="231" y="1435"/>
                    <a:pt x="231" y="1427"/>
                  </a:cubicBezTo>
                  <a:cubicBezTo>
                    <a:pt x="231" y="1423"/>
                    <a:pt x="231" y="1419"/>
                    <a:pt x="231" y="1416"/>
                  </a:cubicBezTo>
                  <a:cubicBezTo>
                    <a:pt x="231" y="1413"/>
                    <a:pt x="231" y="1410"/>
                    <a:pt x="231" y="1407"/>
                  </a:cubicBezTo>
                  <a:cubicBezTo>
                    <a:pt x="231" y="1328"/>
                    <a:pt x="231" y="1328"/>
                    <a:pt x="231" y="1328"/>
                  </a:cubicBezTo>
                  <a:cubicBezTo>
                    <a:pt x="233" y="1322"/>
                    <a:pt x="234" y="1314"/>
                    <a:pt x="236" y="1305"/>
                  </a:cubicBezTo>
                  <a:cubicBezTo>
                    <a:pt x="250" y="1244"/>
                    <a:pt x="246" y="1217"/>
                    <a:pt x="231" y="1190"/>
                  </a:cubicBezTo>
                  <a:cubicBezTo>
                    <a:pt x="231" y="1085"/>
                    <a:pt x="231" y="1085"/>
                    <a:pt x="231" y="1085"/>
                  </a:cubicBezTo>
                  <a:cubicBezTo>
                    <a:pt x="235" y="1067"/>
                    <a:pt x="235" y="1046"/>
                    <a:pt x="231" y="1023"/>
                  </a:cubicBezTo>
                  <a:cubicBezTo>
                    <a:pt x="231" y="155"/>
                    <a:pt x="231" y="155"/>
                    <a:pt x="231" y="155"/>
                  </a:cubicBezTo>
                  <a:cubicBezTo>
                    <a:pt x="948" y="155"/>
                    <a:pt x="948" y="155"/>
                    <a:pt x="948" y="155"/>
                  </a:cubicBezTo>
                  <a:cubicBezTo>
                    <a:pt x="948" y="691"/>
                    <a:pt x="948" y="691"/>
                    <a:pt x="948" y="691"/>
                  </a:cubicBezTo>
                  <a:cubicBezTo>
                    <a:pt x="926" y="753"/>
                    <a:pt x="934" y="843"/>
                    <a:pt x="942" y="888"/>
                  </a:cubicBezTo>
                  <a:close/>
                  <a:moveTo>
                    <a:pt x="223" y="1109"/>
                  </a:moveTo>
                  <a:cubicBezTo>
                    <a:pt x="223" y="1176"/>
                    <a:pt x="223" y="1176"/>
                    <a:pt x="223" y="1176"/>
                  </a:cubicBezTo>
                  <a:cubicBezTo>
                    <a:pt x="217" y="1165"/>
                    <a:pt x="217" y="1162"/>
                    <a:pt x="217" y="1151"/>
                  </a:cubicBezTo>
                  <a:cubicBezTo>
                    <a:pt x="217" y="1119"/>
                    <a:pt x="217" y="1119"/>
                    <a:pt x="217" y="1119"/>
                  </a:cubicBezTo>
                  <a:cubicBezTo>
                    <a:pt x="219" y="1116"/>
                    <a:pt x="221" y="1112"/>
                    <a:pt x="223" y="1109"/>
                  </a:cubicBezTo>
                  <a:close/>
                  <a:moveTo>
                    <a:pt x="85" y="760"/>
                  </a:moveTo>
                  <a:cubicBezTo>
                    <a:pt x="51" y="726"/>
                    <a:pt x="31" y="698"/>
                    <a:pt x="45" y="654"/>
                  </a:cubicBezTo>
                  <a:cubicBezTo>
                    <a:pt x="60" y="611"/>
                    <a:pt x="104" y="602"/>
                    <a:pt x="129" y="599"/>
                  </a:cubicBezTo>
                  <a:cubicBezTo>
                    <a:pt x="146" y="597"/>
                    <a:pt x="169" y="596"/>
                    <a:pt x="181" y="596"/>
                  </a:cubicBezTo>
                  <a:cubicBezTo>
                    <a:pt x="181" y="596"/>
                    <a:pt x="182" y="596"/>
                    <a:pt x="183" y="596"/>
                  </a:cubicBezTo>
                  <a:cubicBezTo>
                    <a:pt x="183" y="807"/>
                    <a:pt x="183" y="807"/>
                    <a:pt x="183" y="807"/>
                  </a:cubicBezTo>
                  <a:cubicBezTo>
                    <a:pt x="161" y="801"/>
                    <a:pt x="111" y="785"/>
                    <a:pt x="85" y="760"/>
                  </a:cubicBezTo>
                  <a:close/>
                  <a:moveTo>
                    <a:pt x="83" y="954"/>
                  </a:moveTo>
                  <a:cubicBezTo>
                    <a:pt x="109" y="918"/>
                    <a:pt x="121" y="894"/>
                    <a:pt x="150" y="885"/>
                  </a:cubicBezTo>
                  <a:cubicBezTo>
                    <a:pt x="163" y="881"/>
                    <a:pt x="174" y="877"/>
                    <a:pt x="182" y="875"/>
                  </a:cubicBezTo>
                  <a:cubicBezTo>
                    <a:pt x="182" y="903"/>
                    <a:pt x="182" y="903"/>
                    <a:pt x="182" y="903"/>
                  </a:cubicBezTo>
                  <a:cubicBezTo>
                    <a:pt x="182" y="918"/>
                    <a:pt x="182" y="949"/>
                    <a:pt x="197" y="984"/>
                  </a:cubicBezTo>
                  <a:cubicBezTo>
                    <a:pt x="198" y="986"/>
                    <a:pt x="198" y="989"/>
                    <a:pt x="199" y="991"/>
                  </a:cubicBezTo>
                  <a:cubicBezTo>
                    <a:pt x="201" y="997"/>
                    <a:pt x="203" y="1003"/>
                    <a:pt x="204" y="1009"/>
                  </a:cubicBezTo>
                  <a:cubicBezTo>
                    <a:pt x="205" y="1013"/>
                    <a:pt x="206" y="1018"/>
                    <a:pt x="207" y="1023"/>
                  </a:cubicBezTo>
                  <a:cubicBezTo>
                    <a:pt x="216" y="1072"/>
                    <a:pt x="206" y="1107"/>
                    <a:pt x="175" y="1130"/>
                  </a:cubicBezTo>
                  <a:cubicBezTo>
                    <a:pt x="128" y="1165"/>
                    <a:pt x="82" y="1146"/>
                    <a:pt x="67" y="1123"/>
                  </a:cubicBezTo>
                  <a:cubicBezTo>
                    <a:pt x="66" y="1119"/>
                    <a:pt x="65" y="1116"/>
                    <a:pt x="64" y="1112"/>
                  </a:cubicBezTo>
                  <a:cubicBezTo>
                    <a:pt x="64" y="1111"/>
                    <a:pt x="64" y="1109"/>
                    <a:pt x="63" y="1108"/>
                  </a:cubicBezTo>
                  <a:cubicBezTo>
                    <a:pt x="67" y="1098"/>
                    <a:pt x="80" y="1066"/>
                    <a:pt x="96" y="1048"/>
                  </a:cubicBezTo>
                  <a:cubicBezTo>
                    <a:pt x="116" y="1025"/>
                    <a:pt x="144" y="1004"/>
                    <a:pt x="152" y="998"/>
                  </a:cubicBezTo>
                  <a:cubicBezTo>
                    <a:pt x="156" y="996"/>
                    <a:pt x="159" y="991"/>
                    <a:pt x="158" y="987"/>
                  </a:cubicBezTo>
                  <a:cubicBezTo>
                    <a:pt x="158" y="981"/>
                    <a:pt x="153" y="974"/>
                    <a:pt x="146" y="970"/>
                  </a:cubicBezTo>
                  <a:cubicBezTo>
                    <a:pt x="135" y="963"/>
                    <a:pt x="104" y="971"/>
                    <a:pt x="88" y="986"/>
                  </a:cubicBezTo>
                  <a:cubicBezTo>
                    <a:pt x="73" y="1002"/>
                    <a:pt x="63" y="1026"/>
                    <a:pt x="59" y="1036"/>
                  </a:cubicBezTo>
                  <a:cubicBezTo>
                    <a:pt x="59" y="1033"/>
                    <a:pt x="59" y="1031"/>
                    <a:pt x="58" y="1029"/>
                  </a:cubicBezTo>
                  <a:cubicBezTo>
                    <a:pt x="54" y="1016"/>
                    <a:pt x="57" y="991"/>
                    <a:pt x="83" y="954"/>
                  </a:cubicBezTo>
                  <a:close/>
                  <a:moveTo>
                    <a:pt x="62" y="1090"/>
                  </a:moveTo>
                  <a:cubicBezTo>
                    <a:pt x="61" y="1083"/>
                    <a:pt x="61" y="1074"/>
                    <a:pt x="61" y="1066"/>
                  </a:cubicBezTo>
                  <a:cubicBezTo>
                    <a:pt x="62" y="1059"/>
                    <a:pt x="63" y="1048"/>
                    <a:pt x="67" y="1038"/>
                  </a:cubicBezTo>
                  <a:cubicBezTo>
                    <a:pt x="69" y="1031"/>
                    <a:pt x="79" y="1007"/>
                    <a:pt x="94" y="992"/>
                  </a:cubicBezTo>
                  <a:cubicBezTo>
                    <a:pt x="108" y="978"/>
                    <a:pt x="135" y="973"/>
                    <a:pt x="142" y="977"/>
                  </a:cubicBezTo>
                  <a:cubicBezTo>
                    <a:pt x="147" y="979"/>
                    <a:pt x="150" y="984"/>
                    <a:pt x="150" y="987"/>
                  </a:cubicBezTo>
                  <a:cubicBezTo>
                    <a:pt x="150" y="988"/>
                    <a:pt x="150" y="990"/>
                    <a:pt x="148" y="992"/>
                  </a:cubicBezTo>
                  <a:cubicBezTo>
                    <a:pt x="139" y="997"/>
                    <a:pt x="111" y="1019"/>
                    <a:pt x="90" y="1042"/>
                  </a:cubicBezTo>
                  <a:cubicBezTo>
                    <a:pt x="78" y="1056"/>
                    <a:pt x="68" y="1076"/>
                    <a:pt x="62" y="1090"/>
                  </a:cubicBezTo>
                  <a:close/>
                  <a:moveTo>
                    <a:pt x="33" y="1232"/>
                  </a:moveTo>
                  <a:cubicBezTo>
                    <a:pt x="39" y="1189"/>
                    <a:pt x="52" y="1168"/>
                    <a:pt x="60" y="1159"/>
                  </a:cubicBezTo>
                  <a:cubicBezTo>
                    <a:pt x="63" y="1156"/>
                    <a:pt x="65" y="1154"/>
                    <a:pt x="68" y="1151"/>
                  </a:cubicBezTo>
                  <a:cubicBezTo>
                    <a:pt x="81" y="1159"/>
                    <a:pt x="100" y="1166"/>
                    <a:pt x="120" y="1166"/>
                  </a:cubicBezTo>
                  <a:cubicBezTo>
                    <a:pt x="137" y="1166"/>
                    <a:pt x="163" y="1165"/>
                    <a:pt x="183" y="1153"/>
                  </a:cubicBezTo>
                  <a:cubicBezTo>
                    <a:pt x="183" y="1159"/>
                    <a:pt x="183" y="1159"/>
                    <a:pt x="183" y="1159"/>
                  </a:cubicBezTo>
                  <a:cubicBezTo>
                    <a:pt x="183" y="1176"/>
                    <a:pt x="196" y="1181"/>
                    <a:pt x="207" y="1196"/>
                  </a:cubicBezTo>
                  <a:cubicBezTo>
                    <a:pt x="207" y="1196"/>
                    <a:pt x="208" y="1197"/>
                    <a:pt x="208" y="1198"/>
                  </a:cubicBezTo>
                  <a:cubicBezTo>
                    <a:pt x="220" y="1219"/>
                    <a:pt x="232" y="1257"/>
                    <a:pt x="213" y="1300"/>
                  </a:cubicBezTo>
                  <a:cubicBezTo>
                    <a:pt x="202" y="1326"/>
                    <a:pt x="188" y="1338"/>
                    <a:pt x="174" y="1343"/>
                  </a:cubicBezTo>
                  <a:cubicBezTo>
                    <a:pt x="169" y="1345"/>
                    <a:pt x="164" y="1346"/>
                    <a:pt x="158" y="1347"/>
                  </a:cubicBezTo>
                  <a:cubicBezTo>
                    <a:pt x="153" y="1348"/>
                    <a:pt x="148" y="1349"/>
                    <a:pt x="143" y="1349"/>
                  </a:cubicBezTo>
                  <a:cubicBezTo>
                    <a:pt x="89" y="1354"/>
                    <a:pt x="73" y="1330"/>
                    <a:pt x="73" y="1330"/>
                  </a:cubicBezTo>
                  <a:cubicBezTo>
                    <a:pt x="73" y="1330"/>
                    <a:pt x="73" y="1330"/>
                    <a:pt x="73" y="1330"/>
                  </a:cubicBezTo>
                  <a:cubicBezTo>
                    <a:pt x="61" y="1308"/>
                    <a:pt x="28" y="1272"/>
                    <a:pt x="33" y="1232"/>
                  </a:cubicBezTo>
                  <a:close/>
                  <a:moveTo>
                    <a:pt x="223" y="1351"/>
                  </a:moveTo>
                  <a:cubicBezTo>
                    <a:pt x="223" y="1367"/>
                    <a:pt x="223" y="1367"/>
                    <a:pt x="223" y="1367"/>
                  </a:cubicBezTo>
                  <a:cubicBezTo>
                    <a:pt x="221" y="1364"/>
                    <a:pt x="219" y="1361"/>
                    <a:pt x="217" y="1358"/>
                  </a:cubicBezTo>
                  <a:cubicBezTo>
                    <a:pt x="219" y="1356"/>
                    <a:pt x="221" y="1354"/>
                    <a:pt x="223" y="1351"/>
                  </a:cubicBezTo>
                  <a:close/>
                  <a:moveTo>
                    <a:pt x="99" y="1539"/>
                  </a:moveTo>
                  <a:cubicBezTo>
                    <a:pt x="99" y="1539"/>
                    <a:pt x="99" y="1539"/>
                    <a:pt x="99" y="1539"/>
                  </a:cubicBezTo>
                  <a:cubicBezTo>
                    <a:pt x="94" y="1536"/>
                    <a:pt x="91" y="1534"/>
                    <a:pt x="89" y="1533"/>
                  </a:cubicBezTo>
                  <a:cubicBezTo>
                    <a:pt x="85" y="1530"/>
                    <a:pt x="52" y="1519"/>
                    <a:pt x="39" y="1492"/>
                  </a:cubicBezTo>
                  <a:cubicBezTo>
                    <a:pt x="27" y="1464"/>
                    <a:pt x="33" y="1443"/>
                    <a:pt x="47" y="1414"/>
                  </a:cubicBezTo>
                  <a:cubicBezTo>
                    <a:pt x="61" y="1386"/>
                    <a:pt x="64" y="1377"/>
                    <a:pt x="78" y="1370"/>
                  </a:cubicBezTo>
                  <a:cubicBezTo>
                    <a:pt x="86" y="1367"/>
                    <a:pt x="94" y="1364"/>
                    <a:pt x="101" y="1363"/>
                  </a:cubicBezTo>
                  <a:cubicBezTo>
                    <a:pt x="107" y="1362"/>
                    <a:pt x="114" y="1361"/>
                    <a:pt x="122" y="1361"/>
                  </a:cubicBezTo>
                  <a:cubicBezTo>
                    <a:pt x="130" y="1361"/>
                    <a:pt x="139" y="1361"/>
                    <a:pt x="148" y="1361"/>
                  </a:cubicBezTo>
                  <a:cubicBezTo>
                    <a:pt x="149" y="1361"/>
                    <a:pt x="149" y="1361"/>
                    <a:pt x="149" y="1361"/>
                  </a:cubicBezTo>
                  <a:cubicBezTo>
                    <a:pt x="183" y="1364"/>
                    <a:pt x="183" y="1364"/>
                    <a:pt x="183" y="1364"/>
                  </a:cubicBezTo>
                  <a:cubicBezTo>
                    <a:pt x="183" y="1364"/>
                    <a:pt x="183" y="1364"/>
                    <a:pt x="183" y="1364"/>
                  </a:cubicBezTo>
                  <a:cubicBezTo>
                    <a:pt x="188" y="1366"/>
                    <a:pt x="194" y="1369"/>
                    <a:pt x="199" y="1373"/>
                  </a:cubicBezTo>
                  <a:cubicBezTo>
                    <a:pt x="207" y="1384"/>
                    <a:pt x="207" y="1401"/>
                    <a:pt x="207" y="1416"/>
                  </a:cubicBezTo>
                  <a:cubicBezTo>
                    <a:pt x="207" y="1438"/>
                    <a:pt x="211" y="1464"/>
                    <a:pt x="196" y="1505"/>
                  </a:cubicBezTo>
                  <a:cubicBezTo>
                    <a:pt x="181" y="1546"/>
                    <a:pt x="110" y="1545"/>
                    <a:pt x="99" y="1539"/>
                  </a:cubicBezTo>
                  <a:close/>
                  <a:moveTo>
                    <a:pt x="197" y="1588"/>
                  </a:moveTo>
                  <a:cubicBezTo>
                    <a:pt x="188" y="1582"/>
                    <a:pt x="171" y="1572"/>
                    <a:pt x="155" y="1564"/>
                  </a:cubicBezTo>
                  <a:cubicBezTo>
                    <a:pt x="165" y="1562"/>
                    <a:pt x="176" y="1558"/>
                    <a:pt x="185" y="1552"/>
                  </a:cubicBezTo>
                  <a:cubicBezTo>
                    <a:pt x="188" y="1566"/>
                    <a:pt x="193" y="1578"/>
                    <a:pt x="200" y="1590"/>
                  </a:cubicBezTo>
                  <a:cubicBezTo>
                    <a:pt x="199" y="1589"/>
                    <a:pt x="198" y="1588"/>
                    <a:pt x="197" y="1588"/>
                  </a:cubicBezTo>
                  <a:close/>
                  <a:moveTo>
                    <a:pt x="207" y="1534"/>
                  </a:moveTo>
                  <a:cubicBezTo>
                    <a:pt x="212" y="1528"/>
                    <a:pt x="216" y="1521"/>
                    <a:pt x="219" y="1513"/>
                  </a:cubicBezTo>
                  <a:cubicBezTo>
                    <a:pt x="220" y="1509"/>
                    <a:pt x="222" y="1504"/>
                    <a:pt x="223" y="1500"/>
                  </a:cubicBezTo>
                  <a:cubicBezTo>
                    <a:pt x="223" y="1508"/>
                    <a:pt x="223" y="1508"/>
                    <a:pt x="223" y="1508"/>
                  </a:cubicBezTo>
                  <a:cubicBezTo>
                    <a:pt x="956" y="1508"/>
                    <a:pt x="956" y="1508"/>
                    <a:pt x="956" y="1508"/>
                  </a:cubicBezTo>
                  <a:cubicBezTo>
                    <a:pt x="956" y="967"/>
                    <a:pt x="956" y="967"/>
                    <a:pt x="956" y="967"/>
                  </a:cubicBezTo>
                  <a:cubicBezTo>
                    <a:pt x="956" y="970"/>
                    <a:pt x="956" y="972"/>
                    <a:pt x="957" y="974"/>
                  </a:cubicBezTo>
                  <a:cubicBezTo>
                    <a:pt x="959" y="992"/>
                    <a:pt x="968" y="1004"/>
                    <a:pt x="973" y="1011"/>
                  </a:cubicBezTo>
                  <a:cubicBezTo>
                    <a:pt x="973" y="1011"/>
                    <a:pt x="973" y="1011"/>
                    <a:pt x="973" y="1011"/>
                  </a:cubicBezTo>
                  <a:cubicBezTo>
                    <a:pt x="973" y="1011"/>
                    <a:pt x="973" y="1011"/>
                    <a:pt x="973" y="1012"/>
                  </a:cubicBezTo>
                  <a:cubicBezTo>
                    <a:pt x="970" y="1021"/>
                    <a:pt x="963" y="1043"/>
                    <a:pt x="967" y="1072"/>
                  </a:cubicBezTo>
                  <a:cubicBezTo>
                    <a:pt x="968" y="1077"/>
                    <a:pt x="969" y="1084"/>
                    <a:pt x="970" y="1091"/>
                  </a:cubicBezTo>
                  <a:cubicBezTo>
                    <a:pt x="972" y="1094"/>
                    <a:pt x="972" y="1094"/>
                    <a:pt x="972" y="1094"/>
                  </a:cubicBezTo>
                  <a:cubicBezTo>
                    <a:pt x="972" y="1528"/>
                    <a:pt x="972" y="1528"/>
                    <a:pt x="972" y="1528"/>
                  </a:cubicBezTo>
                  <a:cubicBezTo>
                    <a:pt x="972" y="1581"/>
                    <a:pt x="929" y="1624"/>
                    <a:pt x="876" y="1624"/>
                  </a:cubicBezTo>
                  <a:cubicBezTo>
                    <a:pt x="303" y="1624"/>
                    <a:pt x="303" y="1624"/>
                    <a:pt x="303" y="1624"/>
                  </a:cubicBezTo>
                  <a:cubicBezTo>
                    <a:pt x="252" y="1624"/>
                    <a:pt x="210" y="1584"/>
                    <a:pt x="207" y="1534"/>
                  </a:cubicBezTo>
                  <a:close/>
                  <a:moveTo>
                    <a:pt x="684" y="2224"/>
                  </a:moveTo>
                  <a:cubicBezTo>
                    <a:pt x="684" y="2224"/>
                    <a:pt x="681" y="2182"/>
                    <a:pt x="665" y="2156"/>
                  </a:cubicBezTo>
                  <a:cubicBezTo>
                    <a:pt x="649" y="2130"/>
                    <a:pt x="624" y="2091"/>
                    <a:pt x="619" y="2085"/>
                  </a:cubicBezTo>
                  <a:cubicBezTo>
                    <a:pt x="614" y="2079"/>
                    <a:pt x="615" y="2071"/>
                    <a:pt x="607" y="2058"/>
                  </a:cubicBezTo>
                  <a:cubicBezTo>
                    <a:pt x="599" y="2045"/>
                    <a:pt x="547" y="1995"/>
                    <a:pt x="537" y="1986"/>
                  </a:cubicBezTo>
                  <a:cubicBezTo>
                    <a:pt x="527" y="1977"/>
                    <a:pt x="504" y="1966"/>
                    <a:pt x="465" y="1922"/>
                  </a:cubicBezTo>
                  <a:cubicBezTo>
                    <a:pt x="446" y="1900"/>
                    <a:pt x="422" y="1871"/>
                    <a:pt x="399" y="1842"/>
                  </a:cubicBezTo>
                  <a:cubicBezTo>
                    <a:pt x="375" y="1810"/>
                    <a:pt x="375" y="1810"/>
                    <a:pt x="375" y="1810"/>
                  </a:cubicBezTo>
                  <a:cubicBezTo>
                    <a:pt x="363" y="1794"/>
                    <a:pt x="351" y="1779"/>
                    <a:pt x="343" y="1768"/>
                  </a:cubicBezTo>
                  <a:cubicBezTo>
                    <a:pt x="317" y="1734"/>
                    <a:pt x="305" y="1715"/>
                    <a:pt x="302" y="1710"/>
                  </a:cubicBezTo>
                  <a:cubicBezTo>
                    <a:pt x="300" y="1705"/>
                    <a:pt x="299" y="1697"/>
                    <a:pt x="299" y="1697"/>
                  </a:cubicBezTo>
                  <a:cubicBezTo>
                    <a:pt x="299" y="1697"/>
                    <a:pt x="286" y="1673"/>
                    <a:pt x="280" y="1664"/>
                  </a:cubicBezTo>
                  <a:cubicBezTo>
                    <a:pt x="277" y="1660"/>
                    <a:pt x="273" y="1652"/>
                    <a:pt x="268" y="1643"/>
                  </a:cubicBezTo>
                  <a:cubicBezTo>
                    <a:pt x="279" y="1646"/>
                    <a:pt x="291" y="1648"/>
                    <a:pt x="303" y="1648"/>
                  </a:cubicBezTo>
                  <a:cubicBezTo>
                    <a:pt x="876" y="1648"/>
                    <a:pt x="876" y="1648"/>
                    <a:pt x="876" y="1648"/>
                  </a:cubicBezTo>
                  <a:cubicBezTo>
                    <a:pt x="942" y="1648"/>
                    <a:pt x="996" y="1594"/>
                    <a:pt x="996" y="1528"/>
                  </a:cubicBezTo>
                  <a:cubicBezTo>
                    <a:pt x="996" y="1228"/>
                    <a:pt x="996" y="1228"/>
                    <a:pt x="996" y="1228"/>
                  </a:cubicBezTo>
                  <a:cubicBezTo>
                    <a:pt x="1002" y="1219"/>
                    <a:pt x="1008" y="1211"/>
                    <a:pt x="1008" y="1210"/>
                  </a:cubicBezTo>
                  <a:cubicBezTo>
                    <a:pt x="1009" y="1209"/>
                    <a:pt x="1009" y="1209"/>
                    <a:pt x="1009" y="1209"/>
                  </a:cubicBezTo>
                  <a:cubicBezTo>
                    <a:pt x="1009" y="1208"/>
                    <a:pt x="1009" y="1208"/>
                    <a:pt x="1009" y="1208"/>
                  </a:cubicBezTo>
                  <a:cubicBezTo>
                    <a:pt x="1009" y="1208"/>
                    <a:pt x="1007" y="1187"/>
                    <a:pt x="1006" y="1177"/>
                  </a:cubicBezTo>
                  <a:cubicBezTo>
                    <a:pt x="1005" y="1168"/>
                    <a:pt x="1000" y="1147"/>
                    <a:pt x="998" y="1139"/>
                  </a:cubicBezTo>
                  <a:cubicBezTo>
                    <a:pt x="997" y="1120"/>
                    <a:pt x="994" y="1088"/>
                    <a:pt x="991" y="1068"/>
                  </a:cubicBezTo>
                  <a:cubicBezTo>
                    <a:pt x="986" y="1039"/>
                    <a:pt x="996" y="1019"/>
                    <a:pt x="997" y="1015"/>
                  </a:cubicBezTo>
                  <a:cubicBezTo>
                    <a:pt x="997" y="1013"/>
                    <a:pt x="997" y="1010"/>
                    <a:pt x="997" y="1007"/>
                  </a:cubicBezTo>
                  <a:cubicBezTo>
                    <a:pt x="1004" y="1011"/>
                    <a:pt x="1010" y="1012"/>
                    <a:pt x="1015" y="1012"/>
                  </a:cubicBezTo>
                  <a:cubicBezTo>
                    <a:pt x="1019" y="1012"/>
                    <a:pt x="1023" y="1011"/>
                    <a:pt x="1026" y="1011"/>
                  </a:cubicBezTo>
                  <a:cubicBezTo>
                    <a:pt x="1028" y="1010"/>
                    <a:pt x="1030" y="1010"/>
                    <a:pt x="1031" y="1010"/>
                  </a:cubicBezTo>
                  <a:cubicBezTo>
                    <a:pt x="1032" y="1002"/>
                    <a:pt x="1032" y="1002"/>
                    <a:pt x="1032" y="1002"/>
                  </a:cubicBezTo>
                  <a:cubicBezTo>
                    <a:pt x="1030" y="1002"/>
                    <a:pt x="1028" y="1002"/>
                    <a:pt x="1025" y="1003"/>
                  </a:cubicBezTo>
                  <a:cubicBezTo>
                    <a:pt x="1017" y="1004"/>
                    <a:pt x="1005" y="1006"/>
                    <a:pt x="990" y="993"/>
                  </a:cubicBezTo>
                  <a:cubicBezTo>
                    <a:pt x="986" y="988"/>
                    <a:pt x="982" y="981"/>
                    <a:pt x="980" y="971"/>
                  </a:cubicBezTo>
                  <a:cubicBezTo>
                    <a:pt x="979" y="959"/>
                    <a:pt x="973" y="925"/>
                    <a:pt x="966" y="884"/>
                  </a:cubicBezTo>
                  <a:cubicBezTo>
                    <a:pt x="958" y="844"/>
                    <a:pt x="949" y="747"/>
                    <a:pt x="974" y="689"/>
                  </a:cubicBezTo>
                  <a:cubicBezTo>
                    <a:pt x="1000" y="630"/>
                    <a:pt x="1044" y="626"/>
                    <a:pt x="1066" y="625"/>
                  </a:cubicBezTo>
                  <a:cubicBezTo>
                    <a:pt x="1067" y="624"/>
                    <a:pt x="1067" y="624"/>
                    <a:pt x="1068" y="624"/>
                  </a:cubicBezTo>
                  <a:cubicBezTo>
                    <a:pt x="1085" y="624"/>
                    <a:pt x="1091" y="636"/>
                    <a:pt x="1093" y="640"/>
                  </a:cubicBezTo>
                  <a:cubicBezTo>
                    <a:pt x="1093" y="642"/>
                    <a:pt x="1094" y="645"/>
                    <a:pt x="1094" y="649"/>
                  </a:cubicBezTo>
                  <a:cubicBezTo>
                    <a:pt x="1093" y="653"/>
                    <a:pt x="1091" y="667"/>
                    <a:pt x="1085" y="682"/>
                  </a:cubicBezTo>
                  <a:cubicBezTo>
                    <a:pt x="1080" y="694"/>
                    <a:pt x="1069" y="725"/>
                    <a:pt x="1071" y="743"/>
                  </a:cubicBezTo>
                  <a:cubicBezTo>
                    <a:pt x="1074" y="760"/>
                    <a:pt x="1092" y="795"/>
                    <a:pt x="1106" y="810"/>
                  </a:cubicBezTo>
                  <a:cubicBezTo>
                    <a:pt x="1110" y="815"/>
                    <a:pt x="1115" y="817"/>
                    <a:pt x="1119" y="817"/>
                  </a:cubicBezTo>
                  <a:cubicBezTo>
                    <a:pt x="1120" y="817"/>
                    <a:pt x="1120" y="817"/>
                    <a:pt x="1121" y="816"/>
                  </a:cubicBezTo>
                  <a:cubicBezTo>
                    <a:pt x="1128" y="815"/>
                    <a:pt x="1133" y="809"/>
                    <a:pt x="1135" y="804"/>
                  </a:cubicBezTo>
                  <a:cubicBezTo>
                    <a:pt x="1137" y="807"/>
                    <a:pt x="1140" y="810"/>
                    <a:pt x="1141" y="814"/>
                  </a:cubicBezTo>
                  <a:cubicBezTo>
                    <a:pt x="1145" y="821"/>
                    <a:pt x="1155" y="846"/>
                    <a:pt x="1159" y="853"/>
                  </a:cubicBezTo>
                  <a:cubicBezTo>
                    <a:pt x="1163" y="860"/>
                    <a:pt x="1185" y="893"/>
                    <a:pt x="1204" y="922"/>
                  </a:cubicBezTo>
                  <a:cubicBezTo>
                    <a:pt x="1223" y="950"/>
                    <a:pt x="1223" y="969"/>
                    <a:pt x="1224" y="992"/>
                  </a:cubicBezTo>
                  <a:cubicBezTo>
                    <a:pt x="1225" y="1015"/>
                    <a:pt x="1232" y="1048"/>
                    <a:pt x="1239" y="1077"/>
                  </a:cubicBezTo>
                  <a:cubicBezTo>
                    <a:pt x="1246" y="1106"/>
                    <a:pt x="1252" y="1149"/>
                    <a:pt x="1275" y="1245"/>
                  </a:cubicBezTo>
                  <a:cubicBezTo>
                    <a:pt x="1297" y="1341"/>
                    <a:pt x="1287" y="1368"/>
                    <a:pt x="1276" y="1414"/>
                  </a:cubicBezTo>
                  <a:cubicBezTo>
                    <a:pt x="1265" y="1461"/>
                    <a:pt x="1239" y="1644"/>
                    <a:pt x="1224" y="1728"/>
                  </a:cubicBezTo>
                  <a:cubicBezTo>
                    <a:pt x="1219" y="1759"/>
                    <a:pt x="1216" y="1787"/>
                    <a:pt x="1214" y="1810"/>
                  </a:cubicBezTo>
                  <a:cubicBezTo>
                    <a:pt x="1214" y="1842"/>
                    <a:pt x="1214" y="1842"/>
                    <a:pt x="1214" y="1842"/>
                  </a:cubicBezTo>
                  <a:cubicBezTo>
                    <a:pt x="1214" y="1865"/>
                    <a:pt x="1216" y="1881"/>
                    <a:pt x="1219" y="1889"/>
                  </a:cubicBezTo>
                  <a:cubicBezTo>
                    <a:pt x="1224" y="1906"/>
                    <a:pt x="1268" y="1973"/>
                    <a:pt x="1292" y="2046"/>
                  </a:cubicBezTo>
                  <a:cubicBezTo>
                    <a:pt x="1316" y="2120"/>
                    <a:pt x="1348" y="2228"/>
                    <a:pt x="1348" y="2228"/>
                  </a:cubicBezTo>
                  <a:lnTo>
                    <a:pt x="684" y="2224"/>
                  </a:lnTo>
                  <a:close/>
                  <a:moveTo>
                    <a:pt x="996" y="1214"/>
                  </a:moveTo>
                  <a:cubicBezTo>
                    <a:pt x="996" y="1166"/>
                    <a:pt x="996" y="1166"/>
                    <a:pt x="996" y="1166"/>
                  </a:cubicBezTo>
                  <a:cubicBezTo>
                    <a:pt x="997" y="1171"/>
                    <a:pt x="998" y="1175"/>
                    <a:pt x="998" y="1177"/>
                  </a:cubicBezTo>
                  <a:cubicBezTo>
                    <a:pt x="999" y="1186"/>
                    <a:pt x="1000" y="1202"/>
                    <a:pt x="1001" y="1207"/>
                  </a:cubicBezTo>
                  <a:cubicBezTo>
                    <a:pt x="1000" y="1208"/>
                    <a:pt x="998" y="1211"/>
                    <a:pt x="996" y="12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260B6B-53C5-462C-A764-0C9A4DE6BC21}"/>
              </a:ext>
            </a:extLst>
          </p:cNvPr>
          <p:cNvGrpSpPr/>
          <p:nvPr/>
        </p:nvGrpSpPr>
        <p:grpSpPr>
          <a:xfrm>
            <a:off x="5439710" y="3157062"/>
            <a:ext cx="3054743" cy="1747107"/>
            <a:chOff x="5205241" y="3651001"/>
            <a:chExt cx="3054743" cy="1747107"/>
          </a:xfrm>
        </p:grpSpPr>
        <p:pic>
          <p:nvPicPr>
            <p:cNvPr id="31" name="Рисунок 20">
              <a:extLst>
                <a:ext uri="{FF2B5EF4-FFF2-40B4-BE49-F238E27FC236}">
                  <a16:creationId xmlns:a16="http://schemas.microsoft.com/office/drawing/2014/main" id="{83156906-159F-4F1E-87FE-6DD963C6A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5241" y="3651001"/>
              <a:ext cx="3054743" cy="1747107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6248CD3-23A4-4032-B346-D864EF88E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2231" y="3796636"/>
              <a:ext cx="2189273" cy="1354479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3946069B-3CFC-48E0-9DFC-4B0810B37A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14" y="3396684"/>
            <a:ext cx="1236216" cy="123621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6DB6DF5-3031-4383-9352-CA1120DB8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90600"/>
            <a:ext cx="407567" cy="4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4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0.22379 -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81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-0.27743 0.019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72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97 0.32593 L 0.07708 0.32593 C -0.0165 0.32593 -0.12969 0.21158 -0.12969 0.12616 L -0.12969 -0.06689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42" y="-1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4C73C1-A486-452F-9419-E17E9BCBE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24" y="4229675"/>
            <a:ext cx="3065040" cy="2987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C8E5B58-6A41-4758-89FA-1A097DC44E8C}"/>
              </a:ext>
            </a:extLst>
          </p:cNvPr>
          <p:cNvSpPr/>
          <p:nvPr/>
        </p:nvSpPr>
        <p:spPr>
          <a:xfrm>
            <a:off x="2644881" y="3434370"/>
            <a:ext cx="3854238" cy="1919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E51431-3754-46B5-B055-61B2BB71B473}"/>
              </a:ext>
            </a:extLst>
          </p:cNvPr>
          <p:cNvSpPr/>
          <p:nvPr/>
        </p:nvSpPr>
        <p:spPr>
          <a:xfrm>
            <a:off x="4318623" y="3028440"/>
            <a:ext cx="303906" cy="248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F92AEF-CA08-4D6C-818E-3CD43136E5AB}"/>
              </a:ext>
            </a:extLst>
          </p:cNvPr>
          <p:cNvSpPr/>
          <p:nvPr/>
        </p:nvSpPr>
        <p:spPr>
          <a:xfrm>
            <a:off x="3085658" y="2758043"/>
            <a:ext cx="2855410" cy="58516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ko-KR" altLang="en-US" sz="3000" spc="-344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커픽</a:t>
            </a:r>
            <a:r>
              <a:rPr lang="en-US" altLang="ko-KR" sz="3000" spc="-344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en-US" altLang="ko-KR" sz="3000" spc="-344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cuppick</a:t>
            </a:r>
            <a:r>
              <a:rPr lang="en-US" altLang="ko-KR" sz="3000" spc="-344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endParaRPr lang="ko-KR" altLang="en-US" sz="1400" spc="-187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D0AC68-5121-430E-95E8-9653DB5D5F3F}"/>
              </a:ext>
            </a:extLst>
          </p:cNvPr>
          <p:cNvCxnSpPr/>
          <p:nvPr/>
        </p:nvCxnSpPr>
        <p:spPr>
          <a:xfrm>
            <a:off x="5999940" y="2890712"/>
            <a:ext cx="0" cy="318629"/>
          </a:xfrm>
          <a:prstGeom prst="line">
            <a:avLst/>
          </a:prstGeom>
          <a:ln w="31750">
            <a:solidFill>
              <a:srgbClr val="408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559993-AF49-4A3F-ADC1-ABF40D666BFA}"/>
              </a:ext>
            </a:extLst>
          </p:cNvPr>
          <p:cNvSpPr/>
          <p:nvPr/>
        </p:nvSpPr>
        <p:spPr>
          <a:xfrm>
            <a:off x="2988424" y="3534069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무엇이 문제점인가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96D1CD-0DE9-4497-84B3-509468968222}"/>
              </a:ext>
            </a:extLst>
          </p:cNvPr>
          <p:cNvSpPr/>
          <p:nvPr/>
        </p:nvSpPr>
        <p:spPr>
          <a:xfrm>
            <a:off x="2988424" y="3876505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기존의 웹 어플리케이션 조사 결과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38CE4E-ACB0-46DD-92CA-B9EF1367663E}"/>
              </a:ext>
            </a:extLst>
          </p:cNvPr>
          <p:cNvSpPr/>
          <p:nvPr/>
        </p:nvSpPr>
        <p:spPr>
          <a:xfrm>
            <a:off x="2988424" y="4218941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3. h++p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의 어플리케이션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107836-54AC-46C4-8A40-B653A5944CE5}"/>
              </a:ext>
            </a:extLst>
          </p:cNvPr>
          <p:cNvSpPr/>
          <p:nvPr/>
        </p:nvSpPr>
        <p:spPr>
          <a:xfrm>
            <a:off x="2988424" y="4561377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기대되는 효과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3C33AF-6D53-4BAA-A722-DFD8069F559E}"/>
              </a:ext>
            </a:extLst>
          </p:cNvPr>
          <p:cNvSpPr/>
          <p:nvPr/>
        </p:nvSpPr>
        <p:spPr>
          <a:xfrm>
            <a:off x="2988424" y="4903813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5. Q&amp;A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23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B601660-9E5C-4E92-9C37-A95C19B2CDB9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en-US" altLang="ko-KR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75799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h++p </a:t>
            </a:r>
            <a:r>
              <a:rPr lang="ko-KR" altLang="en-US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75799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의 웹 어플리케이션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5E3B52-C8DA-497B-8595-7C661441FE4D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5E45E0-1424-414F-9AD9-5489A72CDEF1}"/>
              </a:ext>
            </a:extLst>
          </p:cNvPr>
          <p:cNvSpPr/>
          <p:nvPr/>
        </p:nvSpPr>
        <p:spPr>
          <a:xfrm>
            <a:off x="1960208" y="857182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47A755-BB4B-4283-BB5B-7A66366195F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FF0ABA-7186-4B16-9D76-7D2E957E6636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81FEACE-E7EC-419F-8FFB-B0444D013808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343E050-0637-4FBB-B279-136C7F442575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A8D3602-CF47-434C-82FC-169A0B5576DF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73059A6-743E-44B3-94F2-9BB9F989138A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E60F7CAA-C79A-4050-A883-DA38348DE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pc="-100" dirty="0" err="1"/>
              <a:t>커픽</a:t>
            </a:r>
            <a:r>
              <a:rPr lang="en-US" altLang="ko-KR" b="1" spc="-100" dirty="0"/>
              <a:t>(</a:t>
            </a:r>
            <a:r>
              <a:rPr lang="en-US" altLang="ko-KR" b="1" spc="-100" dirty="0" err="1"/>
              <a:t>cuppick</a:t>
            </a:r>
            <a:r>
              <a:rPr lang="en-US" altLang="ko-KR" b="1" spc="-100" dirty="0"/>
              <a:t>)</a:t>
            </a:r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17DEF31-E727-4AEE-9691-9BD75E4E67B1}"/>
              </a:ext>
            </a:extLst>
          </p:cNvPr>
          <p:cNvSpPr/>
          <p:nvPr/>
        </p:nvSpPr>
        <p:spPr>
          <a:xfrm>
            <a:off x="3327333" y="874596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37B26A-182B-4FE8-97AC-3188A9D9F59E}"/>
              </a:ext>
            </a:extLst>
          </p:cNvPr>
          <p:cNvSpPr/>
          <p:nvPr/>
        </p:nvSpPr>
        <p:spPr>
          <a:xfrm>
            <a:off x="62517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C5FA1A-D599-4A61-BC5F-8DF0EB07B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596" y="2900173"/>
            <a:ext cx="2606749" cy="26067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43DD01-51E0-4702-892C-BF0F6189E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829" y="3888995"/>
            <a:ext cx="2106395" cy="21063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148AD91-FB39-45BF-B2EC-74A21100A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53" y="4093783"/>
            <a:ext cx="1415235" cy="21063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D0FE49-BAFE-442E-BCE6-26808FDCB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86" y="2115988"/>
            <a:ext cx="1530626" cy="1530626"/>
          </a:xfrm>
          <a:prstGeom prst="rect">
            <a:avLst/>
          </a:prstGeom>
        </p:spPr>
      </p:pic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0F904E06-5E5F-4CCE-98A6-037BC1BAEFE8}"/>
              </a:ext>
            </a:extLst>
          </p:cNvPr>
          <p:cNvCxnSpPr>
            <a:cxnSpLocks/>
          </p:cNvCxnSpPr>
          <p:nvPr/>
        </p:nvCxnSpPr>
        <p:spPr>
          <a:xfrm>
            <a:off x="2995051" y="2528883"/>
            <a:ext cx="1186052" cy="434579"/>
          </a:xfrm>
          <a:prstGeom prst="bentConnector3">
            <a:avLst>
              <a:gd name="adj1" fmla="val 100541"/>
            </a:avLst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F04202E-DE0D-4328-93B0-61F4A3F56D54}"/>
              </a:ext>
            </a:extLst>
          </p:cNvPr>
          <p:cNvCxnSpPr>
            <a:cxnSpLocks/>
          </p:cNvCxnSpPr>
          <p:nvPr/>
        </p:nvCxnSpPr>
        <p:spPr>
          <a:xfrm flipV="1">
            <a:off x="2856651" y="5467542"/>
            <a:ext cx="1462851" cy="527848"/>
          </a:xfrm>
          <a:prstGeom prst="bentConnector3">
            <a:avLst>
              <a:gd name="adj1" fmla="val 36109"/>
            </a:avLst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6EB2E7F-42A4-4A49-BF99-95DB3ABFA2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91988" y="2433003"/>
            <a:ext cx="1484355" cy="448298"/>
          </a:xfrm>
          <a:prstGeom prst="bentConnector3">
            <a:avLst>
              <a:gd name="adj1" fmla="val 27412"/>
            </a:avLst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D531FFF0-EC88-4EE2-A73F-F490DAC52FCA}"/>
              </a:ext>
            </a:extLst>
          </p:cNvPr>
          <p:cNvCxnSpPr>
            <a:cxnSpLocks/>
          </p:cNvCxnSpPr>
          <p:nvPr/>
        </p:nvCxnSpPr>
        <p:spPr>
          <a:xfrm rot="10800000">
            <a:off x="5161282" y="5506922"/>
            <a:ext cx="1423522" cy="426250"/>
          </a:xfrm>
          <a:prstGeom prst="bentConnector3">
            <a:avLst>
              <a:gd name="adj1" fmla="val 99961"/>
            </a:avLst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9" name="그림 2068">
            <a:extLst>
              <a:ext uri="{FF2B5EF4-FFF2-40B4-BE49-F238E27FC236}">
                <a16:creationId xmlns:a16="http://schemas.microsoft.com/office/drawing/2014/main" id="{69EFE7A0-2350-48E1-A9BA-3A151DAB7B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13" y="1933180"/>
            <a:ext cx="1624425" cy="16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3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178B3D-97E5-48B0-B0E2-92B542AA68D2}"/>
              </a:ext>
            </a:extLst>
          </p:cNvPr>
          <p:cNvSpPr/>
          <p:nvPr/>
        </p:nvSpPr>
        <p:spPr>
          <a:xfrm>
            <a:off x="1079931" y="353063"/>
            <a:ext cx="3320531" cy="304383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600" spc="-15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커픽</a:t>
            </a:r>
            <a:r>
              <a:rPr lang="en-US" altLang="ko-KR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en-US" altLang="ko-KR" sz="1600" spc="-15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cuppick</a:t>
            </a:r>
            <a:r>
              <a:rPr lang="en-US" altLang="ko-KR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endParaRPr lang="ko-KR" altLang="en-US" sz="900" spc="-15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601660-9E5C-4E92-9C37-A95C19B2CDB9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en-US" altLang="ko-KR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75799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h++p </a:t>
            </a:r>
            <a:r>
              <a:rPr lang="ko-KR" altLang="en-US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75799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의 웹 어플리케이션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5E3B52-C8DA-497B-8595-7C661441FE4D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6FF60A-49AF-431F-B14C-3D76AE9DB04A}"/>
              </a:ext>
            </a:extLst>
          </p:cNvPr>
          <p:cNvSpPr/>
          <p:nvPr/>
        </p:nvSpPr>
        <p:spPr>
          <a:xfrm>
            <a:off x="962889" y="4394229"/>
            <a:ext cx="3298604" cy="405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20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검색 서비스 제공</a:t>
            </a:r>
            <a:r>
              <a:rPr lang="en-US" altLang="ko-KR" sz="20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ko-KR" altLang="en-US" sz="20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체크박스</a:t>
            </a:r>
            <a:r>
              <a:rPr lang="en-US" altLang="ko-KR" sz="20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endParaRPr lang="id-ID" altLang="ko-KR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2AF4EA-143A-400E-84D9-ED5E71117DF4}"/>
              </a:ext>
            </a:extLst>
          </p:cNvPr>
          <p:cNvSpPr/>
          <p:nvPr/>
        </p:nvSpPr>
        <p:spPr>
          <a:xfrm>
            <a:off x="4886707" y="4394229"/>
            <a:ext cx="3298604" cy="405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10000"/>
              </a:lnSpc>
              <a:spcBef>
                <a:spcPts val="150"/>
              </a:spcBef>
              <a:defRPr/>
            </a:pPr>
            <a:r>
              <a:rPr lang="ko-KR" altLang="en-US" sz="20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리뷰 서비스</a:t>
            </a:r>
            <a:endParaRPr lang="id-ID" altLang="ko-KR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CDEF37-4FF3-4454-95E8-5350315FBE63}"/>
              </a:ext>
            </a:extLst>
          </p:cNvPr>
          <p:cNvSpPr/>
          <p:nvPr/>
        </p:nvSpPr>
        <p:spPr>
          <a:xfrm>
            <a:off x="4972078" y="4844404"/>
            <a:ext cx="312786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다른 사람들을 위한 리뷰 서비스를 볼 수 있고 그 리뷰 시스템 평점에 따라 카페 추천리스트는 평점 순으로 볼 수 있고 거리순으로도 볼 수 있다</a:t>
            </a:r>
            <a:r>
              <a:rPr lang="en-US" altLang="ko-KR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B165DAA-56C8-429E-AD2C-D5A2ECD4E5D4}"/>
              </a:ext>
            </a:extLst>
          </p:cNvPr>
          <p:cNvCxnSpPr/>
          <p:nvPr/>
        </p:nvCxnSpPr>
        <p:spPr>
          <a:xfrm>
            <a:off x="1252959" y="4815068"/>
            <a:ext cx="2737413" cy="0"/>
          </a:xfrm>
          <a:prstGeom prst="line">
            <a:avLst/>
          </a:prstGeom>
          <a:ln w="19050">
            <a:solidFill>
              <a:srgbClr val="757993">
                <a:alpha val="64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7BB2FB9-0513-4229-B129-D4DBB05FC6CA}"/>
              </a:ext>
            </a:extLst>
          </p:cNvPr>
          <p:cNvCxnSpPr/>
          <p:nvPr/>
        </p:nvCxnSpPr>
        <p:spPr>
          <a:xfrm>
            <a:off x="5142053" y="4815068"/>
            <a:ext cx="2737413" cy="0"/>
          </a:xfrm>
          <a:prstGeom prst="line">
            <a:avLst/>
          </a:prstGeom>
          <a:ln w="19050">
            <a:solidFill>
              <a:srgbClr val="757993">
                <a:alpha val="64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A9FECB-2967-44E2-A03F-6B70F413E1CC}"/>
              </a:ext>
            </a:extLst>
          </p:cNvPr>
          <p:cNvGrpSpPr/>
          <p:nvPr/>
        </p:nvGrpSpPr>
        <p:grpSpPr>
          <a:xfrm>
            <a:off x="624149" y="855553"/>
            <a:ext cx="6230500" cy="270284"/>
            <a:chOff x="625170" y="857182"/>
            <a:chExt cx="6230500" cy="27028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A3FB8C3-327E-4772-BEB7-70364B817790}"/>
                </a:ext>
              </a:extLst>
            </p:cNvPr>
            <p:cNvSpPr/>
            <p:nvPr/>
          </p:nvSpPr>
          <p:spPr>
            <a:xfrm>
              <a:off x="1960208" y="857182"/>
              <a:ext cx="1229507" cy="264856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000" b="1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2</a:t>
              </a:r>
              <a:r>
                <a:rPr lang="ko-KR" altLang="en-US" sz="1000" b="1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번 목차</a:t>
              </a:r>
              <a:endPara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209B829-EDEF-40FC-9405-DABBE897F61F}"/>
                </a:ext>
              </a:extLst>
            </p:cNvPr>
            <p:cNvSpPr/>
            <p:nvPr/>
          </p:nvSpPr>
          <p:spPr>
            <a:xfrm>
              <a:off x="4403651" y="862610"/>
              <a:ext cx="1229507" cy="264856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000" b="1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4</a:t>
              </a:r>
              <a:r>
                <a:rPr lang="ko-KR" altLang="en-US" sz="1000" b="1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번 목차</a:t>
              </a:r>
              <a:endPara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0290B2D-EDF3-4E81-B293-D817DCBC77A0}"/>
                </a:ext>
              </a:extLst>
            </p:cNvPr>
            <p:cNvSpPr/>
            <p:nvPr/>
          </p:nvSpPr>
          <p:spPr>
            <a:xfrm>
              <a:off x="5626163" y="862610"/>
              <a:ext cx="1229507" cy="264856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000" b="1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5</a:t>
              </a:r>
              <a:r>
                <a:rPr lang="ko-KR" altLang="en-US" sz="1000" b="1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번 목차</a:t>
              </a:r>
              <a:endPara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CC4E72E-E1EB-4A07-B75B-2298FB0257A2}"/>
                </a:ext>
              </a:extLst>
            </p:cNvPr>
            <p:cNvCxnSpPr/>
            <p:nvPr/>
          </p:nvCxnSpPr>
          <p:spPr>
            <a:xfrm>
              <a:off x="1984587" y="902504"/>
              <a:ext cx="0" cy="173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5D79C14-8EA0-4420-8B7B-8E4D3EC3B575}"/>
                </a:ext>
              </a:extLst>
            </p:cNvPr>
            <p:cNvCxnSpPr/>
            <p:nvPr/>
          </p:nvCxnSpPr>
          <p:spPr>
            <a:xfrm>
              <a:off x="3181139" y="902504"/>
              <a:ext cx="0" cy="173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CB6061B-DCDF-45C3-BE99-4D19CFF43B3F}"/>
                </a:ext>
              </a:extLst>
            </p:cNvPr>
            <p:cNvCxnSpPr/>
            <p:nvPr/>
          </p:nvCxnSpPr>
          <p:spPr>
            <a:xfrm>
              <a:off x="4400463" y="902504"/>
              <a:ext cx="0" cy="173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4E4481D-5B75-4A90-A437-F652187F87B4}"/>
                </a:ext>
              </a:extLst>
            </p:cNvPr>
            <p:cNvCxnSpPr/>
            <p:nvPr/>
          </p:nvCxnSpPr>
          <p:spPr>
            <a:xfrm>
              <a:off x="5626163" y="902504"/>
              <a:ext cx="0" cy="173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8F73A4E3-253A-49CF-9AAF-D9AB08576553}"/>
                </a:ext>
              </a:extLst>
            </p:cNvPr>
            <p:cNvSpPr/>
            <p:nvPr/>
          </p:nvSpPr>
          <p:spPr>
            <a:xfrm>
              <a:off x="3327333" y="874596"/>
              <a:ext cx="923748" cy="240778"/>
            </a:xfrm>
            <a:prstGeom prst="roundRect">
              <a:avLst>
                <a:gd name="adj" fmla="val 50000"/>
              </a:avLst>
            </a:prstGeom>
            <a:solidFill>
              <a:srgbClr val="4084F4"/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100" b="1" spc="-7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chemeClr val="bg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3</a:t>
              </a:r>
              <a:r>
                <a:rPr lang="ko-KR" altLang="en-US" sz="1100" b="1" spc="-7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chemeClr val="bg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번 목차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B37850D-38B8-442E-91DE-CCFC13105BAC}"/>
                </a:ext>
              </a:extLst>
            </p:cNvPr>
            <p:cNvSpPr/>
            <p:nvPr/>
          </p:nvSpPr>
          <p:spPr>
            <a:xfrm>
              <a:off x="625170" y="862610"/>
              <a:ext cx="1229507" cy="264856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000" b="1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1</a:t>
              </a:r>
              <a:r>
                <a:rPr lang="ko-KR" altLang="en-US" sz="1000" b="1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번 목차</a:t>
              </a:r>
              <a:endPara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5B079E8-E8DA-4351-A668-ADD488CB8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61" y="2256881"/>
            <a:ext cx="895062" cy="8950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891651-F52D-40E0-A9A1-62890DFF0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28" y="1883718"/>
            <a:ext cx="738423" cy="7384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E8DBAC-D293-431E-A28D-BF757B7E6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01" y="2735858"/>
            <a:ext cx="601370" cy="89506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741898D-4310-493B-8569-6DC96ADF8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87" y="3747120"/>
            <a:ext cx="631446" cy="63144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FE7B02C-54BA-4058-8E72-819BCCF9B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580" y="923675"/>
            <a:ext cx="45719" cy="4571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071441FF-B7DE-42C9-8BC1-16E8BB848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861" y="3121155"/>
            <a:ext cx="759326" cy="75932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11231C76-D5E3-4E89-B170-2380B57651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830" y="2497802"/>
            <a:ext cx="2279628" cy="1706464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E385CAD-1FE8-4D61-8369-1967150E5A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614" y="41650"/>
            <a:ext cx="45719" cy="4571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3F6DE59-8313-46F7-95C7-2341E0991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11" y="3630966"/>
            <a:ext cx="738422" cy="738422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BD441A95-0ACA-4496-A1B4-7D96406E62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100" y="2106761"/>
            <a:ext cx="706018" cy="706018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923A698A-A492-4A1B-BAAF-650C9E7EA704}"/>
              </a:ext>
            </a:extLst>
          </p:cNvPr>
          <p:cNvSpPr/>
          <p:nvPr/>
        </p:nvSpPr>
        <p:spPr>
          <a:xfrm>
            <a:off x="1084809" y="4850740"/>
            <a:ext cx="312786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공부 목적</a:t>
            </a:r>
            <a:r>
              <a:rPr lang="en-US" altLang="ko-KR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친구와 담소 목적</a:t>
            </a:r>
            <a:r>
              <a:rPr lang="en-US" altLang="ko-KR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300" b="1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테이크</a:t>
            </a:r>
            <a:r>
              <a:rPr lang="ko-KR" altLang="en-US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아웃 목적 등 자신의 목적에 따라 체크박스를 선택하는 것에 따라 카페를 추천해준다</a:t>
            </a:r>
            <a:r>
              <a:rPr lang="en-US" altLang="ko-KR" sz="13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4A75F9-F029-4F63-BD86-9D12C407A8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462" y="2590109"/>
            <a:ext cx="1380021" cy="138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17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178B3D-97E5-48B0-B0E2-92B542AA68D2}"/>
              </a:ext>
            </a:extLst>
          </p:cNvPr>
          <p:cNvSpPr/>
          <p:nvPr/>
        </p:nvSpPr>
        <p:spPr>
          <a:xfrm>
            <a:off x="1079931" y="353063"/>
            <a:ext cx="3320531" cy="304383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600" spc="-15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커픽</a:t>
            </a:r>
            <a:r>
              <a:rPr lang="en-US" altLang="ko-KR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en-US" altLang="ko-KR" sz="1600" spc="-15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cuppick</a:t>
            </a:r>
            <a:r>
              <a:rPr lang="en-US" altLang="ko-KR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endParaRPr lang="ko-KR" altLang="en-US" sz="900" spc="-15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601660-9E5C-4E92-9C37-A95C19B2CDB9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en-US" altLang="ko-KR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75799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h++p </a:t>
            </a:r>
            <a:r>
              <a:rPr lang="ko-KR" altLang="en-US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75799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의 웹 어플리케이션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5E3B52-C8DA-497B-8595-7C661441FE4D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A9FECB-2967-44E2-A03F-6B70F413E1CC}"/>
              </a:ext>
            </a:extLst>
          </p:cNvPr>
          <p:cNvGrpSpPr/>
          <p:nvPr/>
        </p:nvGrpSpPr>
        <p:grpSpPr>
          <a:xfrm>
            <a:off x="624149" y="855553"/>
            <a:ext cx="6230500" cy="270284"/>
            <a:chOff x="625170" y="857182"/>
            <a:chExt cx="6230500" cy="27028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A3FB8C3-327E-4772-BEB7-70364B817790}"/>
                </a:ext>
              </a:extLst>
            </p:cNvPr>
            <p:cNvSpPr/>
            <p:nvPr/>
          </p:nvSpPr>
          <p:spPr>
            <a:xfrm>
              <a:off x="1960208" y="857182"/>
              <a:ext cx="1229507" cy="264856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000" b="1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2</a:t>
              </a:r>
              <a:r>
                <a:rPr lang="ko-KR" altLang="en-US" sz="1000" b="1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번 목차</a:t>
              </a:r>
              <a:endPara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209B829-EDEF-40FC-9405-DABBE897F61F}"/>
                </a:ext>
              </a:extLst>
            </p:cNvPr>
            <p:cNvSpPr/>
            <p:nvPr/>
          </p:nvSpPr>
          <p:spPr>
            <a:xfrm>
              <a:off x="4403651" y="862610"/>
              <a:ext cx="1229507" cy="264856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000" b="1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4</a:t>
              </a:r>
              <a:r>
                <a:rPr lang="ko-KR" altLang="en-US" sz="1000" b="1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번 목차</a:t>
              </a:r>
              <a:endPara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0290B2D-EDF3-4E81-B293-D817DCBC77A0}"/>
                </a:ext>
              </a:extLst>
            </p:cNvPr>
            <p:cNvSpPr/>
            <p:nvPr/>
          </p:nvSpPr>
          <p:spPr>
            <a:xfrm>
              <a:off x="5626163" y="862610"/>
              <a:ext cx="1229507" cy="264856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000" b="1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5</a:t>
              </a:r>
              <a:r>
                <a:rPr lang="ko-KR" altLang="en-US" sz="1000" b="1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번 목차</a:t>
              </a:r>
              <a:endPara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CC4E72E-E1EB-4A07-B75B-2298FB0257A2}"/>
                </a:ext>
              </a:extLst>
            </p:cNvPr>
            <p:cNvCxnSpPr/>
            <p:nvPr/>
          </p:nvCxnSpPr>
          <p:spPr>
            <a:xfrm>
              <a:off x="1984587" y="902504"/>
              <a:ext cx="0" cy="173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5D79C14-8EA0-4420-8B7B-8E4D3EC3B575}"/>
                </a:ext>
              </a:extLst>
            </p:cNvPr>
            <p:cNvCxnSpPr/>
            <p:nvPr/>
          </p:nvCxnSpPr>
          <p:spPr>
            <a:xfrm>
              <a:off x="3181139" y="902504"/>
              <a:ext cx="0" cy="173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CB6061B-DCDF-45C3-BE99-4D19CFF43B3F}"/>
                </a:ext>
              </a:extLst>
            </p:cNvPr>
            <p:cNvCxnSpPr/>
            <p:nvPr/>
          </p:nvCxnSpPr>
          <p:spPr>
            <a:xfrm>
              <a:off x="4400463" y="902504"/>
              <a:ext cx="0" cy="173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4E4481D-5B75-4A90-A437-F652187F87B4}"/>
                </a:ext>
              </a:extLst>
            </p:cNvPr>
            <p:cNvCxnSpPr/>
            <p:nvPr/>
          </p:nvCxnSpPr>
          <p:spPr>
            <a:xfrm>
              <a:off x="5626163" y="902504"/>
              <a:ext cx="0" cy="173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8F73A4E3-253A-49CF-9AAF-D9AB08576553}"/>
                </a:ext>
              </a:extLst>
            </p:cNvPr>
            <p:cNvSpPr/>
            <p:nvPr/>
          </p:nvSpPr>
          <p:spPr>
            <a:xfrm>
              <a:off x="3327333" y="874596"/>
              <a:ext cx="923748" cy="240778"/>
            </a:xfrm>
            <a:prstGeom prst="roundRect">
              <a:avLst>
                <a:gd name="adj" fmla="val 50000"/>
              </a:avLst>
            </a:prstGeom>
            <a:solidFill>
              <a:srgbClr val="4084F4"/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100" b="1" spc="-7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chemeClr val="bg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3</a:t>
              </a:r>
              <a:r>
                <a:rPr lang="ko-KR" altLang="en-US" sz="1100" b="1" spc="-7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chemeClr val="bg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번 목차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B37850D-38B8-442E-91DE-CCFC13105BAC}"/>
                </a:ext>
              </a:extLst>
            </p:cNvPr>
            <p:cNvSpPr/>
            <p:nvPr/>
          </p:nvSpPr>
          <p:spPr>
            <a:xfrm>
              <a:off x="625170" y="862610"/>
              <a:ext cx="1229507" cy="264856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000" b="1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1</a:t>
              </a:r>
              <a:r>
                <a:rPr lang="ko-KR" altLang="en-US" sz="1000" b="1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번 목차</a:t>
              </a:r>
              <a:endPara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1FE7B02C-54BA-4058-8E72-819BCCF9B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580" y="923675"/>
            <a:ext cx="45719" cy="4571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E385CAD-1FE8-4D61-8369-1967150E5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614" y="41650"/>
            <a:ext cx="45719" cy="457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CF4913-5927-48F3-862F-26129A80D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451" y="1807187"/>
            <a:ext cx="8254261" cy="4643022"/>
          </a:xfrm>
          <a:prstGeom prst="roundRect">
            <a:avLst>
              <a:gd name="adj" fmla="val 18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58213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178B3D-97E5-48B0-B0E2-92B542AA68D2}"/>
              </a:ext>
            </a:extLst>
          </p:cNvPr>
          <p:cNvSpPr/>
          <p:nvPr/>
        </p:nvSpPr>
        <p:spPr>
          <a:xfrm>
            <a:off x="1079931" y="353063"/>
            <a:ext cx="3320531" cy="304383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600" spc="-15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커픽</a:t>
            </a:r>
            <a:r>
              <a:rPr lang="en-US" altLang="ko-KR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en-US" altLang="ko-KR" sz="1600" spc="-15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cuppick</a:t>
            </a:r>
            <a:r>
              <a:rPr lang="en-US" altLang="ko-KR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endParaRPr lang="ko-KR" altLang="en-US" sz="900" spc="-15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601660-9E5C-4E92-9C37-A95C19B2CDB9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en-US" altLang="ko-KR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75799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h++p </a:t>
            </a:r>
            <a:r>
              <a:rPr lang="ko-KR" altLang="en-US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75799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의 웹 어플리케이션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5E3B52-C8DA-497B-8595-7C661441FE4D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A9FECB-2967-44E2-A03F-6B70F413E1CC}"/>
              </a:ext>
            </a:extLst>
          </p:cNvPr>
          <p:cNvGrpSpPr/>
          <p:nvPr/>
        </p:nvGrpSpPr>
        <p:grpSpPr>
          <a:xfrm>
            <a:off x="624149" y="855553"/>
            <a:ext cx="6230500" cy="270284"/>
            <a:chOff x="625170" y="857182"/>
            <a:chExt cx="6230500" cy="27028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A3FB8C3-327E-4772-BEB7-70364B817790}"/>
                </a:ext>
              </a:extLst>
            </p:cNvPr>
            <p:cNvSpPr/>
            <p:nvPr/>
          </p:nvSpPr>
          <p:spPr>
            <a:xfrm>
              <a:off x="1960208" y="857182"/>
              <a:ext cx="1229507" cy="264856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000" b="1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2</a:t>
              </a:r>
              <a:r>
                <a:rPr lang="ko-KR" altLang="en-US" sz="1000" b="1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번 목차</a:t>
              </a:r>
              <a:endPara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209B829-EDEF-40FC-9405-DABBE897F61F}"/>
                </a:ext>
              </a:extLst>
            </p:cNvPr>
            <p:cNvSpPr/>
            <p:nvPr/>
          </p:nvSpPr>
          <p:spPr>
            <a:xfrm>
              <a:off x="4403651" y="862610"/>
              <a:ext cx="1229507" cy="264856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000" b="1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4</a:t>
              </a:r>
              <a:r>
                <a:rPr lang="ko-KR" altLang="en-US" sz="1000" b="1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번 목차</a:t>
              </a:r>
              <a:endPara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0290B2D-EDF3-4E81-B293-D817DCBC77A0}"/>
                </a:ext>
              </a:extLst>
            </p:cNvPr>
            <p:cNvSpPr/>
            <p:nvPr/>
          </p:nvSpPr>
          <p:spPr>
            <a:xfrm>
              <a:off x="5626163" y="862610"/>
              <a:ext cx="1229507" cy="264856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000" b="1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5</a:t>
              </a:r>
              <a:r>
                <a:rPr lang="ko-KR" altLang="en-US" sz="1000" b="1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번 목차</a:t>
              </a:r>
              <a:endPara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CC4E72E-E1EB-4A07-B75B-2298FB0257A2}"/>
                </a:ext>
              </a:extLst>
            </p:cNvPr>
            <p:cNvCxnSpPr/>
            <p:nvPr/>
          </p:nvCxnSpPr>
          <p:spPr>
            <a:xfrm>
              <a:off x="1984587" y="902504"/>
              <a:ext cx="0" cy="173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5D79C14-8EA0-4420-8B7B-8E4D3EC3B575}"/>
                </a:ext>
              </a:extLst>
            </p:cNvPr>
            <p:cNvCxnSpPr/>
            <p:nvPr/>
          </p:nvCxnSpPr>
          <p:spPr>
            <a:xfrm>
              <a:off x="3181139" y="902504"/>
              <a:ext cx="0" cy="173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CB6061B-DCDF-45C3-BE99-4D19CFF43B3F}"/>
                </a:ext>
              </a:extLst>
            </p:cNvPr>
            <p:cNvCxnSpPr/>
            <p:nvPr/>
          </p:nvCxnSpPr>
          <p:spPr>
            <a:xfrm>
              <a:off x="4400463" y="902504"/>
              <a:ext cx="0" cy="173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4E4481D-5B75-4A90-A437-F652187F87B4}"/>
                </a:ext>
              </a:extLst>
            </p:cNvPr>
            <p:cNvCxnSpPr/>
            <p:nvPr/>
          </p:nvCxnSpPr>
          <p:spPr>
            <a:xfrm>
              <a:off x="5626163" y="902504"/>
              <a:ext cx="0" cy="173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8F73A4E3-253A-49CF-9AAF-D9AB08576553}"/>
                </a:ext>
              </a:extLst>
            </p:cNvPr>
            <p:cNvSpPr/>
            <p:nvPr/>
          </p:nvSpPr>
          <p:spPr>
            <a:xfrm>
              <a:off x="3327333" y="874596"/>
              <a:ext cx="923748" cy="240778"/>
            </a:xfrm>
            <a:prstGeom prst="roundRect">
              <a:avLst>
                <a:gd name="adj" fmla="val 50000"/>
              </a:avLst>
            </a:prstGeom>
            <a:solidFill>
              <a:srgbClr val="4084F4"/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100" b="1" spc="-7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chemeClr val="bg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3</a:t>
              </a:r>
              <a:r>
                <a:rPr lang="ko-KR" altLang="en-US" sz="1100" b="1" spc="-7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chemeClr val="bg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번 목차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B37850D-38B8-442E-91DE-CCFC13105BAC}"/>
                </a:ext>
              </a:extLst>
            </p:cNvPr>
            <p:cNvSpPr/>
            <p:nvPr/>
          </p:nvSpPr>
          <p:spPr>
            <a:xfrm>
              <a:off x="625170" y="862610"/>
              <a:ext cx="1229507" cy="264856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000" b="1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1</a:t>
              </a:r>
              <a:r>
                <a:rPr lang="ko-KR" altLang="en-US" sz="1000" b="1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번 목차</a:t>
              </a:r>
              <a:endPara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1FE7B02C-54BA-4058-8E72-819BCCF9B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580" y="923675"/>
            <a:ext cx="45719" cy="4571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E385CAD-1FE8-4D61-8369-1967150E5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614" y="41650"/>
            <a:ext cx="45719" cy="457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CF4913-5927-48F3-862F-26129A80D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826" y="1793289"/>
            <a:ext cx="8211270" cy="4643022"/>
          </a:xfrm>
          <a:prstGeom prst="roundRect">
            <a:avLst>
              <a:gd name="adj" fmla="val 18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93DA16D-E23B-4C9F-AFC4-3CB27030BF0E}"/>
              </a:ext>
            </a:extLst>
          </p:cNvPr>
          <p:cNvSpPr/>
          <p:nvPr/>
        </p:nvSpPr>
        <p:spPr>
          <a:xfrm>
            <a:off x="5632137" y="3420122"/>
            <a:ext cx="704637" cy="139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C37B5-6371-45E2-AE5E-7DEDEA3DE680}"/>
              </a:ext>
            </a:extLst>
          </p:cNvPr>
          <p:cNvSpPr txBox="1"/>
          <p:nvPr/>
        </p:nvSpPr>
        <p:spPr>
          <a:xfrm>
            <a:off x="5695025" y="332912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리뷰순</a:t>
            </a:r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981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178B3D-97E5-48B0-B0E2-92B542AA68D2}"/>
              </a:ext>
            </a:extLst>
          </p:cNvPr>
          <p:cNvSpPr/>
          <p:nvPr/>
        </p:nvSpPr>
        <p:spPr>
          <a:xfrm>
            <a:off x="1079931" y="353063"/>
            <a:ext cx="3320531" cy="304383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600" spc="-15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커픽</a:t>
            </a:r>
            <a:r>
              <a:rPr lang="en-US" altLang="ko-KR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en-US" altLang="ko-KR" sz="1600" spc="-15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cuppick</a:t>
            </a:r>
            <a:r>
              <a:rPr lang="en-US" altLang="ko-KR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endParaRPr lang="ko-KR" altLang="en-US" sz="900" spc="-15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601660-9E5C-4E92-9C37-A95C19B2CDB9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en-US" altLang="ko-KR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75799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h++p </a:t>
            </a:r>
            <a:r>
              <a:rPr lang="ko-KR" altLang="en-US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75799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의 웹 어플리케이션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5E3B52-C8DA-497B-8595-7C661441FE4D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A9FECB-2967-44E2-A03F-6B70F413E1CC}"/>
              </a:ext>
            </a:extLst>
          </p:cNvPr>
          <p:cNvGrpSpPr/>
          <p:nvPr/>
        </p:nvGrpSpPr>
        <p:grpSpPr>
          <a:xfrm>
            <a:off x="624149" y="855553"/>
            <a:ext cx="6230500" cy="270284"/>
            <a:chOff x="625170" y="857182"/>
            <a:chExt cx="6230500" cy="27028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A3FB8C3-327E-4772-BEB7-70364B817790}"/>
                </a:ext>
              </a:extLst>
            </p:cNvPr>
            <p:cNvSpPr/>
            <p:nvPr/>
          </p:nvSpPr>
          <p:spPr>
            <a:xfrm>
              <a:off x="1960208" y="857182"/>
              <a:ext cx="1229507" cy="264856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000" b="1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2</a:t>
              </a:r>
              <a:r>
                <a:rPr lang="ko-KR" altLang="en-US" sz="1000" b="1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번 목차</a:t>
              </a:r>
              <a:endPara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209B829-EDEF-40FC-9405-DABBE897F61F}"/>
                </a:ext>
              </a:extLst>
            </p:cNvPr>
            <p:cNvSpPr/>
            <p:nvPr/>
          </p:nvSpPr>
          <p:spPr>
            <a:xfrm>
              <a:off x="4403651" y="862610"/>
              <a:ext cx="1229507" cy="264856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000" b="1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4</a:t>
              </a:r>
              <a:r>
                <a:rPr lang="ko-KR" altLang="en-US" sz="1000" b="1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번 목차</a:t>
              </a:r>
              <a:endPara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0290B2D-EDF3-4E81-B293-D817DCBC77A0}"/>
                </a:ext>
              </a:extLst>
            </p:cNvPr>
            <p:cNvSpPr/>
            <p:nvPr/>
          </p:nvSpPr>
          <p:spPr>
            <a:xfrm>
              <a:off x="5626163" y="862610"/>
              <a:ext cx="1229507" cy="264856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000" b="1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5</a:t>
              </a:r>
              <a:r>
                <a:rPr lang="ko-KR" altLang="en-US" sz="1000" b="1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번 목차</a:t>
              </a:r>
              <a:endPara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CC4E72E-E1EB-4A07-B75B-2298FB0257A2}"/>
                </a:ext>
              </a:extLst>
            </p:cNvPr>
            <p:cNvCxnSpPr/>
            <p:nvPr/>
          </p:nvCxnSpPr>
          <p:spPr>
            <a:xfrm>
              <a:off x="1984587" y="902504"/>
              <a:ext cx="0" cy="173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5D79C14-8EA0-4420-8B7B-8E4D3EC3B575}"/>
                </a:ext>
              </a:extLst>
            </p:cNvPr>
            <p:cNvCxnSpPr/>
            <p:nvPr/>
          </p:nvCxnSpPr>
          <p:spPr>
            <a:xfrm>
              <a:off x="3181139" y="902504"/>
              <a:ext cx="0" cy="173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CB6061B-DCDF-45C3-BE99-4D19CFF43B3F}"/>
                </a:ext>
              </a:extLst>
            </p:cNvPr>
            <p:cNvCxnSpPr/>
            <p:nvPr/>
          </p:nvCxnSpPr>
          <p:spPr>
            <a:xfrm>
              <a:off x="4400463" y="902504"/>
              <a:ext cx="0" cy="173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4E4481D-5B75-4A90-A437-F652187F87B4}"/>
                </a:ext>
              </a:extLst>
            </p:cNvPr>
            <p:cNvCxnSpPr/>
            <p:nvPr/>
          </p:nvCxnSpPr>
          <p:spPr>
            <a:xfrm>
              <a:off x="5626163" y="902504"/>
              <a:ext cx="0" cy="173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8F73A4E3-253A-49CF-9AAF-D9AB08576553}"/>
                </a:ext>
              </a:extLst>
            </p:cNvPr>
            <p:cNvSpPr/>
            <p:nvPr/>
          </p:nvSpPr>
          <p:spPr>
            <a:xfrm>
              <a:off x="3327333" y="874596"/>
              <a:ext cx="923748" cy="240778"/>
            </a:xfrm>
            <a:prstGeom prst="roundRect">
              <a:avLst>
                <a:gd name="adj" fmla="val 50000"/>
              </a:avLst>
            </a:prstGeom>
            <a:solidFill>
              <a:srgbClr val="4084F4"/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100" b="1" spc="-7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chemeClr val="bg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3</a:t>
              </a:r>
              <a:r>
                <a:rPr lang="ko-KR" altLang="en-US" sz="1100" b="1" spc="-7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chemeClr val="bg1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번 목차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B37850D-38B8-442E-91DE-CCFC13105BAC}"/>
                </a:ext>
              </a:extLst>
            </p:cNvPr>
            <p:cNvSpPr/>
            <p:nvPr/>
          </p:nvSpPr>
          <p:spPr>
            <a:xfrm>
              <a:off x="625170" y="862610"/>
              <a:ext cx="1229507" cy="264856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ko-KR" sz="1000" b="1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1</a:t>
              </a:r>
              <a:r>
                <a:rPr lang="ko-KR" altLang="en-US" sz="1000" b="1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74A5D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번 목차</a:t>
              </a:r>
              <a:endParaRPr lang="ko-KR" altLang="en-US" sz="10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084F4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1FE7B02C-54BA-4058-8E72-819BCCF9B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580" y="923675"/>
            <a:ext cx="45719" cy="4571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E385CAD-1FE8-4D61-8369-1967150E5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614" y="41650"/>
            <a:ext cx="45719" cy="457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CF4913-5927-48F3-862F-26129A80D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69" y="1784412"/>
            <a:ext cx="8254261" cy="4643022"/>
          </a:xfrm>
          <a:prstGeom prst="roundRect">
            <a:avLst>
              <a:gd name="adj" fmla="val 18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0304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4C73C1-A486-452F-9419-E17E9BCBE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843" y="4577152"/>
            <a:ext cx="3065040" cy="2987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C8E5B58-6A41-4758-89FA-1A097DC44E8C}"/>
              </a:ext>
            </a:extLst>
          </p:cNvPr>
          <p:cNvSpPr/>
          <p:nvPr/>
        </p:nvSpPr>
        <p:spPr>
          <a:xfrm>
            <a:off x="2644881" y="3434370"/>
            <a:ext cx="3854238" cy="1919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E51431-3754-46B5-B055-61B2BB71B473}"/>
              </a:ext>
            </a:extLst>
          </p:cNvPr>
          <p:cNvSpPr/>
          <p:nvPr/>
        </p:nvSpPr>
        <p:spPr>
          <a:xfrm>
            <a:off x="4318623" y="3028440"/>
            <a:ext cx="303906" cy="248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F92AEF-CA08-4D6C-818E-3CD43136E5AB}"/>
              </a:ext>
            </a:extLst>
          </p:cNvPr>
          <p:cNvSpPr/>
          <p:nvPr/>
        </p:nvSpPr>
        <p:spPr>
          <a:xfrm>
            <a:off x="3085658" y="2758043"/>
            <a:ext cx="2855410" cy="58516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ko-KR" altLang="en-US" sz="3000" spc="-344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커픽</a:t>
            </a:r>
            <a:r>
              <a:rPr lang="en-US" altLang="ko-KR" sz="3000" spc="-344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en-US" altLang="ko-KR" sz="3000" spc="-344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cuppick</a:t>
            </a:r>
            <a:r>
              <a:rPr lang="en-US" altLang="ko-KR" sz="3000" spc="-344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endParaRPr lang="ko-KR" altLang="en-US" sz="1400" spc="-187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D0AC68-5121-430E-95E8-9653DB5D5F3F}"/>
              </a:ext>
            </a:extLst>
          </p:cNvPr>
          <p:cNvCxnSpPr/>
          <p:nvPr/>
        </p:nvCxnSpPr>
        <p:spPr>
          <a:xfrm>
            <a:off x="5999940" y="2890712"/>
            <a:ext cx="0" cy="318629"/>
          </a:xfrm>
          <a:prstGeom prst="line">
            <a:avLst/>
          </a:prstGeom>
          <a:ln w="31750">
            <a:solidFill>
              <a:srgbClr val="408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559993-AF49-4A3F-ADC1-ABF40D666BFA}"/>
              </a:ext>
            </a:extLst>
          </p:cNvPr>
          <p:cNvSpPr/>
          <p:nvPr/>
        </p:nvSpPr>
        <p:spPr>
          <a:xfrm>
            <a:off x="2988424" y="3534069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무엇이 문제점인가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96D1CD-0DE9-4497-84B3-509468968222}"/>
              </a:ext>
            </a:extLst>
          </p:cNvPr>
          <p:cNvSpPr/>
          <p:nvPr/>
        </p:nvSpPr>
        <p:spPr>
          <a:xfrm>
            <a:off x="2988424" y="3876505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기존의 웹 어플리케이션 조사 결과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38CE4E-ACB0-46DD-92CA-B9EF1367663E}"/>
              </a:ext>
            </a:extLst>
          </p:cNvPr>
          <p:cNvSpPr/>
          <p:nvPr/>
        </p:nvSpPr>
        <p:spPr>
          <a:xfrm>
            <a:off x="2988424" y="4218941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3. h++p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의 어플리케이션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107836-54AC-46C4-8A40-B653A5944CE5}"/>
              </a:ext>
            </a:extLst>
          </p:cNvPr>
          <p:cNvSpPr/>
          <p:nvPr/>
        </p:nvSpPr>
        <p:spPr>
          <a:xfrm>
            <a:off x="2988424" y="4561377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기대되는 효과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3C33AF-6D53-4BAA-A722-DFD8069F559E}"/>
              </a:ext>
            </a:extLst>
          </p:cNvPr>
          <p:cNvSpPr/>
          <p:nvPr/>
        </p:nvSpPr>
        <p:spPr>
          <a:xfrm>
            <a:off x="2988424" y="4903813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5. Q&amp;A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08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4C73C1-A486-452F-9419-E17E9BCBE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80" y="3557413"/>
            <a:ext cx="3065040" cy="2987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C8E5B58-6A41-4758-89FA-1A097DC44E8C}"/>
              </a:ext>
            </a:extLst>
          </p:cNvPr>
          <p:cNvSpPr/>
          <p:nvPr/>
        </p:nvSpPr>
        <p:spPr>
          <a:xfrm>
            <a:off x="2644881" y="3434370"/>
            <a:ext cx="3854238" cy="1919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E51431-3754-46B5-B055-61B2BB71B473}"/>
              </a:ext>
            </a:extLst>
          </p:cNvPr>
          <p:cNvSpPr/>
          <p:nvPr/>
        </p:nvSpPr>
        <p:spPr>
          <a:xfrm>
            <a:off x="4318623" y="3028440"/>
            <a:ext cx="303906" cy="248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F92AEF-CA08-4D6C-818E-3CD43136E5AB}"/>
              </a:ext>
            </a:extLst>
          </p:cNvPr>
          <p:cNvSpPr/>
          <p:nvPr/>
        </p:nvSpPr>
        <p:spPr>
          <a:xfrm>
            <a:off x="3085658" y="2758043"/>
            <a:ext cx="2855410" cy="58516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ko-KR" altLang="en-US" sz="3000" spc="-344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커픽</a:t>
            </a:r>
            <a:r>
              <a:rPr lang="en-US" altLang="ko-KR" sz="3000" spc="-344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en-US" altLang="ko-KR" sz="3000" spc="-344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cuppick</a:t>
            </a:r>
            <a:r>
              <a:rPr lang="en-US" altLang="ko-KR" sz="3000" spc="-344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endParaRPr lang="ko-KR" altLang="en-US" sz="1400" spc="-187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D0AC68-5121-430E-95E8-9653DB5D5F3F}"/>
              </a:ext>
            </a:extLst>
          </p:cNvPr>
          <p:cNvCxnSpPr/>
          <p:nvPr/>
        </p:nvCxnSpPr>
        <p:spPr>
          <a:xfrm>
            <a:off x="5999940" y="2890712"/>
            <a:ext cx="0" cy="318629"/>
          </a:xfrm>
          <a:prstGeom prst="line">
            <a:avLst/>
          </a:prstGeom>
          <a:ln w="31750">
            <a:solidFill>
              <a:srgbClr val="408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559993-AF49-4A3F-ADC1-ABF40D666BFA}"/>
              </a:ext>
            </a:extLst>
          </p:cNvPr>
          <p:cNvSpPr/>
          <p:nvPr/>
        </p:nvSpPr>
        <p:spPr>
          <a:xfrm>
            <a:off x="2988424" y="3534069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무엇이 문제점인가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96D1CD-0DE9-4497-84B3-509468968222}"/>
              </a:ext>
            </a:extLst>
          </p:cNvPr>
          <p:cNvSpPr/>
          <p:nvPr/>
        </p:nvSpPr>
        <p:spPr>
          <a:xfrm>
            <a:off x="2988424" y="3876505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기존의 웹 어플리케이션 조사 결과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38CE4E-ACB0-46DD-92CA-B9EF1367663E}"/>
              </a:ext>
            </a:extLst>
          </p:cNvPr>
          <p:cNvSpPr/>
          <p:nvPr/>
        </p:nvSpPr>
        <p:spPr>
          <a:xfrm>
            <a:off x="2988424" y="4218941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3. h++p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의 어플리케이션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107836-54AC-46C4-8A40-B653A5944CE5}"/>
              </a:ext>
            </a:extLst>
          </p:cNvPr>
          <p:cNvSpPr/>
          <p:nvPr/>
        </p:nvSpPr>
        <p:spPr>
          <a:xfrm>
            <a:off x="2988424" y="4561377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기대되는 효과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3C33AF-6D53-4BAA-A722-DFD8069F559E}"/>
              </a:ext>
            </a:extLst>
          </p:cNvPr>
          <p:cNvSpPr/>
          <p:nvPr/>
        </p:nvSpPr>
        <p:spPr>
          <a:xfrm>
            <a:off x="2988424" y="4903813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5. Q&amp;A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844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9">
            <a:extLst>
              <a:ext uri="{FF2B5EF4-FFF2-40B4-BE49-F238E27FC236}">
                <a16:creationId xmlns:a16="http://schemas.microsoft.com/office/drawing/2014/main" id="{A97E58EE-C4AD-46B4-9830-B372347CEC75}"/>
              </a:ext>
            </a:extLst>
          </p:cNvPr>
          <p:cNvSpPr/>
          <p:nvPr/>
        </p:nvSpPr>
        <p:spPr>
          <a:xfrm>
            <a:off x="1381324" y="2931423"/>
            <a:ext cx="2557230" cy="497577"/>
          </a:xfrm>
          <a:prstGeom prst="rect">
            <a:avLst/>
          </a:prstGeom>
          <a:solidFill>
            <a:srgbClr val="4084F4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bIns="72000" rtlCol="0" anchor="ctr"/>
          <a:lstStyle/>
          <a:p>
            <a:pPr lvl="0" defTabSz="914400">
              <a:defRPr/>
            </a:pPr>
            <a:r>
              <a:rPr lang="en-US" altLang="ko-KR" sz="15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01  </a:t>
            </a:r>
            <a:r>
              <a:rPr lang="ko-KR" altLang="en-US" sz="15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소비자의 목적에 따라 쉽고 빠르게 카페를 찾을 수 있다</a:t>
            </a:r>
            <a:r>
              <a:rPr lang="en-US" altLang="ko-KR" sz="15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.</a:t>
            </a:r>
            <a:endParaRPr lang="id-ID" altLang="ko-KR" sz="15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76200" dir="2700000" algn="tl" rotWithShape="0">
                  <a:prstClr val="black">
                    <a:alpha val="66000"/>
                  </a:prstClr>
                </a:outerShdw>
              </a:effectLst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67CFF99-441F-4EF4-AA59-6595020F9230}"/>
              </a:ext>
            </a:extLst>
          </p:cNvPr>
          <p:cNvGrpSpPr/>
          <p:nvPr/>
        </p:nvGrpSpPr>
        <p:grpSpPr>
          <a:xfrm>
            <a:off x="2074667" y="3592833"/>
            <a:ext cx="1000913" cy="897686"/>
            <a:chOff x="1073496" y="3160130"/>
            <a:chExt cx="1773176" cy="1590306"/>
          </a:xfrm>
        </p:grpSpPr>
        <p:sp>
          <p:nvSpPr>
            <p:cNvPr id="22" name="Shape 4255">
              <a:extLst>
                <a:ext uri="{FF2B5EF4-FFF2-40B4-BE49-F238E27FC236}">
                  <a16:creationId xmlns:a16="http://schemas.microsoft.com/office/drawing/2014/main" id="{940492B6-B0F0-4B8F-8BAC-1C294C530901}"/>
                </a:ext>
              </a:extLst>
            </p:cNvPr>
            <p:cNvSpPr/>
            <p:nvPr/>
          </p:nvSpPr>
          <p:spPr>
            <a:xfrm>
              <a:off x="1184451" y="3160130"/>
              <a:ext cx="284090" cy="1590306"/>
            </a:xfrm>
            <a:prstGeom prst="round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3" name="Shape 4256">
              <a:extLst>
                <a:ext uri="{FF2B5EF4-FFF2-40B4-BE49-F238E27FC236}">
                  <a16:creationId xmlns:a16="http://schemas.microsoft.com/office/drawing/2014/main" id="{693D8D63-23D1-44E9-8CEB-3F3DFA8DCC78}"/>
                </a:ext>
              </a:extLst>
            </p:cNvPr>
            <p:cNvSpPr/>
            <p:nvPr/>
          </p:nvSpPr>
          <p:spPr>
            <a:xfrm>
              <a:off x="1613389" y="3160130"/>
              <a:ext cx="284090" cy="1590306"/>
            </a:xfrm>
            <a:prstGeom prst="round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4" name="Shape 4257">
              <a:extLst>
                <a:ext uri="{FF2B5EF4-FFF2-40B4-BE49-F238E27FC236}">
                  <a16:creationId xmlns:a16="http://schemas.microsoft.com/office/drawing/2014/main" id="{10790D67-CB5D-4E58-9F81-5905AD37A510}"/>
                </a:ext>
              </a:extLst>
            </p:cNvPr>
            <p:cNvSpPr/>
            <p:nvPr/>
          </p:nvSpPr>
          <p:spPr>
            <a:xfrm>
              <a:off x="2042325" y="3160130"/>
              <a:ext cx="284090" cy="1590306"/>
            </a:xfrm>
            <a:prstGeom prst="round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5" name="Shape 4258">
              <a:extLst>
                <a:ext uri="{FF2B5EF4-FFF2-40B4-BE49-F238E27FC236}">
                  <a16:creationId xmlns:a16="http://schemas.microsoft.com/office/drawing/2014/main" id="{444146E3-8AB9-4CD8-80C0-D18336B23EC8}"/>
                </a:ext>
              </a:extLst>
            </p:cNvPr>
            <p:cNvSpPr/>
            <p:nvPr/>
          </p:nvSpPr>
          <p:spPr>
            <a:xfrm>
              <a:off x="2471263" y="3160130"/>
              <a:ext cx="284090" cy="1590306"/>
            </a:xfrm>
            <a:prstGeom prst="round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6" name="Shape 4276">
              <a:extLst>
                <a:ext uri="{FF2B5EF4-FFF2-40B4-BE49-F238E27FC236}">
                  <a16:creationId xmlns:a16="http://schemas.microsoft.com/office/drawing/2014/main" id="{78311132-C30A-4833-8726-20E8EB9F1AEE}"/>
                </a:ext>
              </a:extLst>
            </p:cNvPr>
            <p:cNvSpPr/>
            <p:nvPr/>
          </p:nvSpPr>
          <p:spPr>
            <a:xfrm flipH="1">
              <a:off x="1073496" y="4747227"/>
              <a:ext cx="1773176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lvl="0" algn="l">
                <a:spcBef>
                  <a:spcPts val="2000"/>
                </a:spcBef>
                <a:defRPr sz="2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27" name="Shape 4277">
              <a:extLst>
                <a:ext uri="{FF2B5EF4-FFF2-40B4-BE49-F238E27FC236}">
                  <a16:creationId xmlns:a16="http://schemas.microsoft.com/office/drawing/2014/main" id="{B8240462-6202-4219-AAAB-0046A96C70C2}"/>
                </a:ext>
              </a:extLst>
            </p:cNvPr>
            <p:cNvSpPr/>
            <p:nvPr/>
          </p:nvSpPr>
          <p:spPr>
            <a:xfrm>
              <a:off x="1184451" y="3697423"/>
              <a:ext cx="284090" cy="105301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3200">
                <a:solidFill>
                  <a:srgbClr val="FFFFFF"/>
                </a:solidFill>
                <a:latin typeface="아리따-돋움(TTF)-Medium" panose="02020603020101020101" pitchFamily="18" charset="-127"/>
              </a:endParaRPr>
            </a:p>
          </p:txBody>
        </p:sp>
        <p:sp>
          <p:nvSpPr>
            <p:cNvPr id="28" name="Shape 4278">
              <a:extLst>
                <a:ext uri="{FF2B5EF4-FFF2-40B4-BE49-F238E27FC236}">
                  <a16:creationId xmlns:a16="http://schemas.microsoft.com/office/drawing/2014/main" id="{8589A317-B4DC-4462-9AA5-B3126C685F7B}"/>
                </a:ext>
              </a:extLst>
            </p:cNvPr>
            <p:cNvSpPr/>
            <p:nvPr/>
          </p:nvSpPr>
          <p:spPr>
            <a:xfrm>
              <a:off x="1613387" y="3346032"/>
              <a:ext cx="284089" cy="1404404"/>
            </a:xfrm>
            <a:prstGeom prst="roundRect">
              <a:avLst/>
            </a:prstGeom>
            <a:solidFill>
              <a:srgbClr val="4084F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9" name="Shape 4279">
              <a:extLst>
                <a:ext uri="{FF2B5EF4-FFF2-40B4-BE49-F238E27FC236}">
                  <a16:creationId xmlns:a16="http://schemas.microsoft.com/office/drawing/2014/main" id="{B41B9C7B-3CBD-41D3-8828-F5B0B094A614}"/>
                </a:ext>
              </a:extLst>
            </p:cNvPr>
            <p:cNvSpPr/>
            <p:nvPr/>
          </p:nvSpPr>
          <p:spPr>
            <a:xfrm>
              <a:off x="2042325" y="3441287"/>
              <a:ext cx="284090" cy="130914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3200">
                <a:solidFill>
                  <a:srgbClr val="FFFFFF"/>
                </a:solidFill>
                <a:latin typeface="아리따-돋움(TTF)-Medium" panose="02020603020101020101" pitchFamily="18" charset="-127"/>
              </a:endParaRPr>
            </a:p>
          </p:txBody>
        </p:sp>
        <p:sp>
          <p:nvSpPr>
            <p:cNvPr id="30" name="Shape 4280">
              <a:extLst>
                <a:ext uri="{FF2B5EF4-FFF2-40B4-BE49-F238E27FC236}">
                  <a16:creationId xmlns:a16="http://schemas.microsoft.com/office/drawing/2014/main" id="{020D91D2-247D-4E30-A50B-1708D4BDE5A7}"/>
                </a:ext>
              </a:extLst>
            </p:cNvPr>
            <p:cNvSpPr/>
            <p:nvPr/>
          </p:nvSpPr>
          <p:spPr>
            <a:xfrm>
              <a:off x="2471263" y="4223929"/>
              <a:ext cx="284090" cy="52650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3200">
                <a:solidFill>
                  <a:srgbClr val="FFFFFF"/>
                </a:solidFill>
                <a:latin typeface="아리따-돋움(TTF)-Medium" panose="02020603020101020101" pitchFamily="18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FA9ADF5-F0B3-4CC1-A2AF-294070EDAAC3}"/>
              </a:ext>
            </a:extLst>
          </p:cNvPr>
          <p:cNvSpPr/>
          <p:nvPr/>
        </p:nvSpPr>
        <p:spPr>
          <a:xfrm>
            <a:off x="1198646" y="4661635"/>
            <a:ext cx="3149144" cy="737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한 지역 내에도 무수히 많은 카페들 속에서 소비자가 원하는 조건에 맞는 카페를 일일이 찾아보지 않고 체크만 함으로써 빠른 시간내에 찾을 수 있다</a:t>
            </a:r>
            <a:r>
              <a:rPr lang="en-US" altLang="ko-KR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  <a:endParaRPr lang="id-ID" altLang="ko-KR" sz="12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9" name="Oval 16">
            <a:extLst>
              <a:ext uri="{FF2B5EF4-FFF2-40B4-BE49-F238E27FC236}">
                <a16:creationId xmlns:a16="http://schemas.microsoft.com/office/drawing/2014/main" id="{E840E5B8-79E8-4AE8-8DC3-FD53CF6C6C1D}"/>
              </a:ext>
            </a:extLst>
          </p:cNvPr>
          <p:cNvSpPr/>
          <p:nvPr/>
        </p:nvSpPr>
        <p:spPr>
          <a:xfrm>
            <a:off x="5205447" y="2919941"/>
            <a:ext cx="2628000" cy="334931"/>
          </a:xfrm>
          <a:prstGeom prst="rect">
            <a:avLst/>
          </a:prstGeom>
          <a:solidFill>
            <a:srgbClr val="349A52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bIns="72000" rtlCol="0" anchor="ctr"/>
          <a:lstStyle/>
          <a:p>
            <a:pPr defTabSz="914400">
              <a:defRPr/>
            </a:pPr>
            <a:r>
              <a:rPr lang="en-US" altLang="ko-KR" sz="15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   win-win</a:t>
            </a:r>
            <a:r>
              <a:rPr lang="ko-KR" altLang="en-US" sz="15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효과를 얻을 수 있다</a:t>
            </a:r>
            <a:r>
              <a:rPr lang="en-US" altLang="ko-KR" sz="1500" b="1" spc="-10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76200" dir="2700000" algn="tl" rotWithShape="0">
                    <a:prstClr val="black">
                      <a:alpha val="66000"/>
                    </a:prst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.</a:t>
            </a:r>
            <a:endParaRPr lang="id-ID" altLang="ko-KR" sz="1500" b="1" spc="-10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76200" dir="2700000" algn="tl" rotWithShape="0">
                  <a:prstClr val="black">
                    <a:alpha val="66000"/>
                  </a:prstClr>
                </a:outerShdw>
              </a:effectLst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B7F15AD-D26D-4F82-8C12-50CB5C2B4C60}"/>
              </a:ext>
            </a:extLst>
          </p:cNvPr>
          <p:cNvGrpSpPr/>
          <p:nvPr/>
        </p:nvGrpSpPr>
        <p:grpSpPr>
          <a:xfrm>
            <a:off x="6018991" y="3477184"/>
            <a:ext cx="1000913" cy="897687"/>
            <a:chOff x="1073496" y="3160130"/>
            <a:chExt cx="1773176" cy="1590308"/>
          </a:xfrm>
        </p:grpSpPr>
        <p:sp>
          <p:nvSpPr>
            <p:cNvPr id="44" name="Shape 4255">
              <a:extLst>
                <a:ext uri="{FF2B5EF4-FFF2-40B4-BE49-F238E27FC236}">
                  <a16:creationId xmlns:a16="http://schemas.microsoft.com/office/drawing/2014/main" id="{1C281E0F-8A36-42B0-AF3F-28DBE2F3A445}"/>
                </a:ext>
              </a:extLst>
            </p:cNvPr>
            <p:cNvSpPr/>
            <p:nvPr/>
          </p:nvSpPr>
          <p:spPr>
            <a:xfrm>
              <a:off x="1184451" y="3160130"/>
              <a:ext cx="284090" cy="1590306"/>
            </a:xfrm>
            <a:prstGeom prst="round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45" name="Shape 4256">
              <a:extLst>
                <a:ext uri="{FF2B5EF4-FFF2-40B4-BE49-F238E27FC236}">
                  <a16:creationId xmlns:a16="http://schemas.microsoft.com/office/drawing/2014/main" id="{D9466EE3-2858-487C-BFEF-49941CD3D293}"/>
                </a:ext>
              </a:extLst>
            </p:cNvPr>
            <p:cNvSpPr/>
            <p:nvPr/>
          </p:nvSpPr>
          <p:spPr>
            <a:xfrm>
              <a:off x="1613389" y="3160130"/>
              <a:ext cx="284090" cy="1590306"/>
            </a:xfrm>
            <a:prstGeom prst="round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46" name="Shape 4257">
              <a:extLst>
                <a:ext uri="{FF2B5EF4-FFF2-40B4-BE49-F238E27FC236}">
                  <a16:creationId xmlns:a16="http://schemas.microsoft.com/office/drawing/2014/main" id="{7825B702-6BFB-4001-88D7-8E6438A1AE65}"/>
                </a:ext>
              </a:extLst>
            </p:cNvPr>
            <p:cNvSpPr/>
            <p:nvPr/>
          </p:nvSpPr>
          <p:spPr>
            <a:xfrm>
              <a:off x="2042325" y="3160130"/>
              <a:ext cx="284090" cy="1590306"/>
            </a:xfrm>
            <a:prstGeom prst="round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47" name="Shape 4258">
              <a:extLst>
                <a:ext uri="{FF2B5EF4-FFF2-40B4-BE49-F238E27FC236}">
                  <a16:creationId xmlns:a16="http://schemas.microsoft.com/office/drawing/2014/main" id="{BF4CE37E-F503-4C69-96F6-C8D22202AFBE}"/>
                </a:ext>
              </a:extLst>
            </p:cNvPr>
            <p:cNvSpPr/>
            <p:nvPr/>
          </p:nvSpPr>
          <p:spPr>
            <a:xfrm>
              <a:off x="2471263" y="3160130"/>
              <a:ext cx="284090" cy="1590306"/>
            </a:xfrm>
            <a:prstGeom prst="round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48" name="Shape 4276">
              <a:extLst>
                <a:ext uri="{FF2B5EF4-FFF2-40B4-BE49-F238E27FC236}">
                  <a16:creationId xmlns:a16="http://schemas.microsoft.com/office/drawing/2014/main" id="{90D7C1BC-5307-4C70-88AA-857522713AEA}"/>
                </a:ext>
              </a:extLst>
            </p:cNvPr>
            <p:cNvSpPr/>
            <p:nvPr/>
          </p:nvSpPr>
          <p:spPr>
            <a:xfrm flipH="1">
              <a:off x="1073496" y="4747227"/>
              <a:ext cx="1773176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lvl="0" algn="l">
                <a:spcBef>
                  <a:spcPts val="2000"/>
                </a:spcBef>
                <a:defRPr sz="2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49" name="Shape 4277">
              <a:extLst>
                <a:ext uri="{FF2B5EF4-FFF2-40B4-BE49-F238E27FC236}">
                  <a16:creationId xmlns:a16="http://schemas.microsoft.com/office/drawing/2014/main" id="{47821036-0021-48F6-896B-49A95B24BBD9}"/>
                </a:ext>
              </a:extLst>
            </p:cNvPr>
            <p:cNvSpPr/>
            <p:nvPr/>
          </p:nvSpPr>
          <p:spPr>
            <a:xfrm>
              <a:off x="1184451" y="3697423"/>
              <a:ext cx="284090" cy="105301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3200">
                <a:solidFill>
                  <a:srgbClr val="FFFFFF"/>
                </a:solidFill>
                <a:latin typeface="아리따-돋움(TTF)-Medium" panose="02020603020101020101" pitchFamily="18" charset="-127"/>
              </a:endParaRPr>
            </a:p>
          </p:txBody>
        </p:sp>
        <p:sp>
          <p:nvSpPr>
            <p:cNvPr id="50" name="Shape 4278">
              <a:extLst>
                <a:ext uri="{FF2B5EF4-FFF2-40B4-BE49-F238E27FC236}">
                  <a16:creationId xmlns:a16="http://schemas.microsoft.com/office/drawing/2014/main" id="{BF3FA4A5-7AEB-4709-AAA1-FCBF822FD5E9}"/>
                </a:ext>
              </a:extLst>
            </p:cNvPr>
            <p:cNvSpPr/>
            <p:nvPr/>
          </p:nvSpPr>
          <p:spPr>
            <a:xfrm>
              <a:off x="1613388" y="3871230"/>
              <a:ext cx="284090" cy="87920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3200">
                <a:solidFill>
                  <a:srgbClr val="FFFFFF"/>
                </a:solidFill>
                <a:latin typeface="아리따-돋움(TTF)-Medium" panose="02020603020101020101" pitchFamily="18" charset="-127"/>
              </a:endParaRPr>
            </a:p>
          </p:txBody>
        </p:sp>
        <p:sp>
          <p:nvSpPr>
            <p:cNvPr id="51" name="Shape 4279">
              <a:extLst>
                <a:ext uri="{FF2B5EF4-FFF2-40B4-BE49-F238E27FC236}">
                  <a16:creationId xmlns:a16="http://schemas.microsoft.com/office/drawing/2014/main" id="{75431CAD-95F7-4D14-AB7F-2B8CFFBEA23E}"/>
                </a:ext>
              </a:extLst>
            </p:cNvPr>
            <p:cNvSpPr/>
            <p:nvPr/>
          </p:nvSpPr>
          <p:spPr>
            <a:xfrm>
              <a:off x="2042324" y="3697423"/>
              <a:ext cx="267768" cy="105301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3200">
                <a:solidFill>
                  <a:srgbClr val="FFFFFF"/>
                </a:solidFill>
                <a:latin typeface="아리따-돋움(TTF)-Medium" panose="02020603020101020101" pitchFamily="18" charset="-127"/>
              </a:endParaRPr>
            </a:p>
          </p:txBody>
        </p:sp>
        <p:sp>
          <p:nvSpPr>
            <p:cNvPr id="52" name="Shape 4280">
              <a:extLst>
                <a:ext uri="{FF2B5EF4-FFF2-40B4-BE49-F238E27FC236}">
                  <a16:creationId xmlns:a16="http://schemas.microsoft.com/office/drawing/2014/main" id="{D0CE0344-ED94-4386-8EA4-7D35C5911C1C}"/>
                </a:ext>
              </a:extLst>
            </p:cNvPr>
            <p:cNvSpPr/>
            <p:nvPr/>
          </p:nvSpPr>
          <p:spPr>
            <a:xfrm>
              <a:off x="2471263" y="3559839"/>
              <a:ext cx="284091" cy="1190599"/>
            </a:xfrm>
            <a:prstGeom prst="roundRect">
              <a:avLst/>
            </a:prstGeom>
            <a:solidFill>
              <a:srgbClr val="349A5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4E6EAD-BDA1-42A2-B1A8-E6EAFB798689}"/>
              </a:ext>
            </a:extLst>
          </p:cNvPr>
          <p:cNvSpPr/>
          <p:nvPr/>
        </p:nvSpPr>
        <p:spPr>
          <a:xfrm>
            <a:off x="5023904" y="4498540"/>
            <a:ext cx="3244512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카페 사장님이 자신의 카페 정보를 사이트에 올림으로써 소비자 입장에서는 그동안 몰랐던</a:t>
            </a:r>
            <a:r>
              <a:rPr lang="en-US" altLang="ko-KR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자신에게 잘 맞는 카페를 찾을 수 있게 되고 사장님 입장에서는 자신의 가게의 상세 정보를 소개할 수 있는 효과를 얻을 수 있다</a:t>
            </a:r>
            <a:r>
              <a:rPr lang="en-US" altLang="ko-KR" sz="12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B04853E-B318-4AAC-A2EA-B092D25E32C6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413C8B94-9E6E-41B8-A181-BFCD02B886C3}"/>
              </a:ext>
            </a:extLst>
          </p:cNvPr>
          <p:cNvSpPr/>
          <p:nvPr/>
        </p:nvSpPr>
        <p:spPr>
          <a:xfrm>
            <a:off x="807172" y="874649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100" b="1" spc="-7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121D4E8-1ED9-4FE3-99B8-C1F87B1EC6F2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76D2FC8-40F0-4018-AAF7-CBAB92B2ED6F}"/>
              </a:ext>
            </a:extLst>
          </p:cNvPr>
          <p:cNvSpPr/>
          <p:nvPr/>
        </p:nvSpPr>
        <p:spPr>
          <a:xfrm>
            <a:off x="3181139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5A349EC-0D06-42A7-9E3C-198C58075D81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51E2B43-5502-479C-93C0-B8B328882794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68071A5-B0E0-4145-B058-3A5C5F6BD6D8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7DA2A127-6CBA-4791-9A51-DA5201DE0502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D768D21-20A9-439A-B2B0-C5FFFD539184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4664368-4244-4856-8E32-764A64E5FE83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1A13ED1-28F3-4CFB-9E1E-4F94A3D2BB72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ko-KR" altLang="en-US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75799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기대되는 효과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6196BA0-D3A0-41EF-AB1B-9550A495A8E4}"/>
              </a:ext>
            </a:extLst>
          </p:cNvPr>
          <p:cNvCxnSpPr>
            <a:cxnSpLocks/>
          </p:cNvCxnSpPr>
          <p:nvPr/>
        </p:nvCxnSpPr>
        <p:spPr>
          <a:xfrm>
            <a:off x="4572000" y="2924414"/>
            <a:ext cx="0" cy="2455454"/>
          </a:xfrm>
          <a:prstGeom prst="line">
            <a:avLst/>
          </a:prstGeom>
          <a:ln w="19050">
            <a:solidFill>
              <a:srgbClr val="757993">
                <a:alpha val="39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제목 70">
            <a:extLst>
              <a:ext uri="{FF2B5EF4-FFF2-40B4-BE49-F238E27FC236}">
                <a16:creationId xmlns:a16="http://schemas.microsoft.com/office/drawing/2014/main" id="{9143900A-4BD5-4890-9D63-9F0F12659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pc="-100" dirty="0" err="1"/>
              <a:t>커픽</a:t>
            </a:r>
            <a:r>
              <a:rPr lang="en-US" altLang="ko-KR" b="1" spc="-100" dirty="0"/>
              <a:t>(</a:t>
            </a:r>
            <a:r>
              <a:rPr lang="en-US" altLang="ko-KR" b="1" spc="-100" dirty="0" err="1"/>
              <a:t>cuppick</a:t>
            </a:r>
            <a:r>
              <a:rPr lang="en-US" altLang="ko-KR" b="1" spc="-100" dirty="0"/>
              <a:t>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691326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4C73C1-A486-452F-9419-E17E9BCBE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843" y="4920052"/>
            <a:ext cx="3065040" cy="2987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C8E5B58-6A41-4758-89FA-1A097DC44E8C}"/>
              </a:ext>
            </a:extLst>
          </p:cNvPr>
          <p:cNvSpPr/>
          <p:nvPr/>
        </p:nvSpPr>
        <p:spPr>
          <a:xfrm>
            <a:off x="2644881" y="3434370"/>
            <a:ext cx="3854238" cy="1919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E51431-3754-46B5-B055-61B2BB71B473}"/>
              </a:ext>
            </a:extLst>
          </p:cNvPr>
          <p:cNvSpPr/>
          <p:nvPr/>
        </p:nvSpPr>
        <p:spPr>
          <a:xfrm>
            <a:off x="4318623" y="3028440"/>
            <a:ext cx="303906" cy="248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F92AEF-CA08-4D6C-818E-3CD43136E5AB}"/>
              </a:ext>
            </a:extLst>
          </p:cNvPr>
          <p:cNvSpPr/>
          <p:nvPr/>
        </p:nvSpPr>
        <p:spPr>
          <a:xfrm>
            <a:off x="3085658" y="2758043"/>
            <a:ext cx="2855410" cy="58516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ko-KR" altLang="en-US" sz="3000" spc="-344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커픽</a:t>
            </a:r>
            <a:r>
              <a:rPr lang="en-US" altLang="ko-KR" sz="3000" spc="-344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en-US" altLang="ko-KR" sz="3000" spc="-344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cuppick</a:t>
            </a:r>
            <a:r>
              <a:rPr lang="en-US" altLang="ko-KR" sz="3000" spc="-344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endParaRPr lang="ko-KR" altLang="en-US" sz="1400" spc="-187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D0AC68-5121-430E-95E8-9653DB5D5F3F}"/>
              </a:ext>
            </a:extLst>
          </p:cNvPr>
          <p:cNvCxnSpPr/>
          <p:nvPr/>
        </p:nvCxnSpPr>
        <p:spPr>
          <a:xfrm>
            <a:off x="5999940" y="2890712"/>
            <a:ext cx="0" cy="318629"/>
          </a:xfrm>
          <a:prstGeom prst="line">
            <a:avLst/>
          </a:prstGeom>
          <a:ln w="31750">
            <a:solidFill>
              <a:srgbClr val="408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559993-AF49-4A3F-ADC1-ABF40D666BFA}"/>
              </a:ext>
            </a:extLst>
          </p:cNvPr>
          <p:cNvSpPr/>
          <p:nvPr/>
        </p:nvSpPr>
        <p:spPr>
          <a:xfrm>
            <a:off x="2988424" y="3534069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무엇이 문제점인가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96D1CD-0DE9-4497-84B3-509468968222}"/>
              </a:ext>
            </a:extLst>
          </p:cNvPr>
          <p:cNvSpPr/>
          <p:nvPr/>
        </p:nvSpPr>
        <p:spPr>
          <a:xfrm>
            <a:off x="2988424" y="3876505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기존의 웹 어플리케이션 조사 결과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38CE4E-ACB0-46DD-92CA-B9EF1367663E}"/>
              </a:ext>
            </a:extLst>
          </p:cNvPr>
          <p:cNvSpPr/>
          <p:nvPr/>
        </p:nvSpPr>
        <p:spPr>
          <a:xfrm>
            <a:off x="2988424" y="4218941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3.  h++p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의 어플리케이션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107836-54AC-46C4-8A40-B653A5944CE5}"/>
              </a:ext>
            </a:extLst>
          </p:cNvPr>
          <p:cNvSpPr/>
          <p:nvPr/>
        </p:nvSpPr>
        <p:spPr>
          <a:xfrm>
            <a:off x="2988424" y="4561377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기대되는 효과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3C33AF-6D53-4BAA-A722-DFD8069F559E}"/>
              </a:ext>
            </a:extLst>
          </p:cNvPr>
          <p:cNvSpPr/>
          <p:nvPr/>
        </p:nvSpPr>
        <p:spPr>
          <a:xfrm>
            <a:off x="2988424" y="4903813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5. Q&amp;A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100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FF545C-6709-4499-A7D8-8C6052F90A56}"/>
              </a:ext>
            </a:extLst>
          </p:cNvPr>
          <p:cNvSpPr/>
          <p:nvPr/>
        </p:nvSpPr>
        <p:spPr>
          <a:xfrm>
            <a:off x="2122397" y="2546431"/>
            <a:ext cx="5000263" cy="2797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algn="ctr"/>
            <a:endParaRPr lang="ko-KR" altLang="en-US" sz="1200" b="1" spc="-10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chemeClr val="bg1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B22EAE-1838-4936-B9BC-A369EEA7E203}"/>
              </a:ext>
            </a:extLst>
          </p:cNvPr>
          <p:cNvSpPr/>
          <p:nvPr/>
        </p:nvSpPr>
        <p:spPr>
          <a:xfrm>
            <a:off x="3085658" y="2989537"/>
            <a:ext cx="2855410" cy="585164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3800" spc="-187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QnA</a:t>
            </a:r>
            <a:endParaRPr lang="ko-KR" altLang="en-US" sz="13800" spc="-187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613740-F930-4FE6-8184-D5EB57027AC8}"/>
              </a:ext>
            </a:extLst>
          </p:cNvPr>
          <p:cNvSpPr/>
          <p:nvPr/>
        </p:nvSpPr>
        <p:spPr>
          <a:xfrm>
            <a:off x="2939866" y="3713154"/>
            <a:ext cx="3441269" cy="163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8675E8-2E17-4D9B-A7C6-DDBE1ACA39AF}"/>
              </a:ext>
            </a:extLst>
          </p:cNvPr>
          <p:cNvSpPr/>
          <p:nvPr/>
        </p:nvSpPr>
        <p:spPr>
          <a:xfrm>
            <a:off x="2837394" y="4055961"/>
            <a:ext cx="3469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오픈소프트웨어플랫폼</a:t>
            </a:r>
            <a:r>
              <a:rPr lang="ko-KR" altLang="en-US" sz="1600" b="1" spc="-8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1600" b="1" spc="-8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ㅣ</a:t>
            </a:r>
            <a:r>
              <a:rPr lang="ko-KR" altLang="en-US" sz="1600" b="1" spc="-8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1600" b="1" spc="-8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h++p (7</a:t>
            </a:r>
            <a:r>
              <a:rPr lang="ko-KR" altLang="en-US" sz="1600" b="1" spc="-8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조</a:t>
            </a:r>
            <a:r>
              <a:rPr lang="en-US" altLang="ko-KR" sz="1600" b="1" spc="-8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 </a:t>
            </a:r>
            <a:r>
              <a:rPr lang="ko-KR" altLang="en-US" sz="1600" b="1" spc="-8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발표</a:t>
            </a:r>
            <a:endParaRPr lang="ko-KR" altLang="en-US" sz="1600" b="1" spc="-8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7EEA4C-7C12-4027-AACF-1BAC0A23E20C}"/>
              </a:ext>
            </a:extLst>
          </p:cNvPr>
          <p:cNvSpPr/>
          <p:nvPr/>
        </p:nvSpPr>
        <p:spPr>
          <a:xfrm>
            <a:off x="3690990" y="4461075"/>
            <a:ext cx="17620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경청해 주셔서 감사합니다</a:t>
            </a:r>
            <a:endParaRPr lang="ko-KR" altLang="en-US" sz="12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2C7F02F-8459-4DD7-805B-4A5785723CD7}"/>
              </a:ext>
            </a:extLst>
          </p:cNvPr>
          <p:cNvCxnSpPr>
            <a:cxnSpLocks/>
          </p:cNvCxnSpPr>
          <p:nvPr/>
        </p:nvCxnSpPr>
        <p:spPr>
          <a:xfrm>
            <a:off x="2944139" y="4421529"/>
            <a:ext cx="3255722" cy="0"/>
          </a:xfrm>
          <a:prstGeom prst="line">
            <a:avLst/>
          </a:prstGeom>
          <a:ln w="19050">
            <a:solidFill>
              <a:srgbClr val="757993">
                <a:alpha val="39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2F9F72-0673-4B7D-9134-D8233606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936F4-0273-4FC8-ABDD-959213F218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13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B601660-9E5C-4E92-9C37-A95C19B2CDB9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en-US" altLang="ko-KR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75799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 </a:t>
            </a:r>
            <a:r>
              <a:rPr lang="ko-KR" altLang="en-US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75799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무엇이 문제점인가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5E3B52-C8DA-497B-8595-7C661441FE4D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7A66CE6-E5D7-4CFE-B1EE-A7CB10619D19}"/>
              </a:ext>
            </a:extLst>
          </p:cNvPr>
          <p:cNvSpPr/>
          <p:nvPr/>
        </p:nvSpPr>
        <p:spPr>
          <a:xfrm>
            <a:off x="807172" y="874649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2F0F53-D80B-458A-AE8E-5335AA573C02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5E45E0-1424-414F-9AD9-5489A72CDEF1}"/>
              </a:ext>
            </a:extLst>
          </p:cNvPr>
          <p:cNvSpPr/>
          <p:nvPr/>
        </p:nvSpPr>
        <p:spPr>
          <a:xfrm>
            <a:off x="3181139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47A755-BB4B-4283-BB5B-7A66366195F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FF0ABA-7186-4B16-9D76-7D2E957E6636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81FEACE-E7EC-419F-8FFB-B0444D013808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343E050-0637-4FBB-B279-136C7F442575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A8D3602-CF47-434C-82FC-169A0B5576DF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73059A6-743E-44B3-94F2-9BB9F989138A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E60F7CAA-C79A-4050-A883-DA38348DE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pc="-100" dirty="0" err="1"/>
              <a:t>커픽</a:t>
            </a:r>
            <a:r>
              <a:rPr lang="en-US" altLang="ko-KR" b="1" spc="-100" dirty="0"/>
              <a:t>(</a:t>
            </a:r>
            <a:r>
              <a:rPr lang="en-US" altLang="ko-KR" b="1" spc="-100" dirty="0" err="1"/>
              <a:t>cuppick</a:t>
            </a:r>
            <a:r>
              <a:rPr lang="en-US" altLang="ko-KR" b="1" spc="-100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7EDA57-15A7-4B8E-8AF4-44474718F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524" y="3955965"/>
            <a:ext cx="1783570" cy="1783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FB719B-1A7C-4065-BB3C-F2AB6CD4E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325" y="2198860"/>
            <a:ext cx="1486404" cy="14864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8F8874-E096-409E-B79B-765AE0415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23" y="2359132"/>
            <a:ext cx="1326132" cy="13261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3BAB24-D590-4471-9DE4-E685D470A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524" y="2118752"/>
            <a:ext cx="1783569" cy="178356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68E257-E9D5-421F-8D6A-AA1D727F6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742" y="3902321"/>
            <a:ext cx="1783570" cy="178357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369ADB5-BCD7-43AD-8178-E85AA137B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22" y="3955965"/>
            <a:ext cx="1783570" cy="1783570"/>
          </a:xfrm>
          <a:prstGeom prst="rect">
            <a:avLst/>
          </a:prstGeom>
        </p:spPr>
      </p:pic>
      <p:pic>
        <p:nvPicPr>
          <p:cNvPr id="2052" name="그림 2051">
            <a:extLst>
              <a:ext uri="{FF2B5EF4-FFF2-40B4-BE49-F238E27FC236}">
                <a16:creationId xmlns:a16="http://schemas.microsoft.com/office/drawing/2014/main" id="{74C16A6E-8BF3-4A2D-A72F-6A200E6620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79" y="2404090"/>
            <a:ext cx="1236216" cy="123621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F894213-9FFB-466A-BD81-BE5B9DFA87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00" y="2392428"/>
            <a:ext cx="1236216" cy="123621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EEAD9B-ED57-4139-8889-82A0648AD1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19" y="2405029"/>
            <a:ext cx="1236216" cy="12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00"/>
                            </p:stCondLst>
                            <p:childTnLst>
                              <p:par>
                                <p:cTn id="4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00"/>
                            </p:stCondLst>
                            <p:childTnLst>
                              <p:par>
                                <p:cTn id="4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00"/>
                            </p:stCondLst>
                            <p:childTnLst>
                              <p:par>
                                <p:cTn id="5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B601660-9E5C-4E92-9C37-A95C19B2CDB9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en-US" altLang="ko-KR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75799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 </a:t>
            </a:r>
            <a:r>
              <a:rPr lang="ko-KR" altLang="en-US" sz="1600" spc="-15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75799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무엇이 문제점인가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5E3B52-C8DA-497B-8595-7C661441FE4D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7A66CE6-E5D7-4CFE-B1EE-A7CB10619D19}"/>
              </a:ext>
            </a:extLst>
          </p:cNvPr>
          <p:cNvSpPr/>
          <p:nvPr/>
        </p:nvSpPr>
        <p:spPr>
          <a:xfrm>
            <a:off x="807172" y="874649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100" b="1" spc="-7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2F0F53-D80B-458A-AE8E-5335AA573C02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5E45E0-1424-414F-9AD9-5489A72CDEF1}"/>
              </a:ext>
            </a:extLst>
          </p:cNvPr>
          <p:cNvSpPr/>
          <p:nvPr/>
        </p:nvSpPr>
        <p:spPr>
          <a:xfrm>
            <a:off x="3181139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47A755-BB4B-4283-BB5B-7A66366195F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FF0ABA-7186-4B16-9D76-7D2E957E6636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81FEACE-E7EC-419F-8FFB-B0444D013808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343E050-0637-4FBB-B279-136C7F442575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A8D3602-CF47-434C-82FC-169A0B5576DF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73059A6-743E-44B3-94F2-9BB9F989138A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E60F7CAA-C79A-4050-A883-DA38348DE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pc="-100" dirty="0"/>
              <a:t>|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7EDA57-15A7-4B8E-8AF4-44474718F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524" y="3955965"/>
            <a:ext cx="1783570" cy="17835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3BAB24-D590-4471-9DE4-E685D470A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524" y="2118752"/>
            <a:ext cx="1783569" cy="178356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F303B4F-0835-4E95-B794-33BC9B871EBB}"/>
              </a:ext>
            </a:extLst>
          </p:cNvPr>
          <p:cNvGrpSpPr/>
          <p:nvPr/>
        </p:nvGrpSpPr>
        <p:grpSpPr>
          <a:xfrm>
            <a:off x="1150355" y="2359132"/>
            <a:ext cx="1783570" cy="3380403"/>
            <a:chOff x="1150355" y="2359132"/>
            <a:chExt cx="1783570" cy="33804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68F8874-E096-409E-B79B-765AE0415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023" y="2359132"/>
              <a:ext cx="1326132" cy="132613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369ADB5-BCD7-43AD-8178-E85AA137B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355" y="3955965"/>
              <a:ext cx="1783570" cy="178357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176C78C-918A-462E-8DC6-EF3ABD5C3144}"/>
              </a:ext>
            </a:extLst>
          </p:cNvPr>
          <p:cNvGrpSpPr/>
          <p:nvPr/>
        </p:nvGrpSpPr>
        <p:grpSpPr>
          <a:xfrm>
            <a:off x="6310742" y="2198860"/>
            <a:ext cx="1783570" cy="3487031"/>
            <a:chOff x="6310742" y="2198860"/>
            <a:chExt cx="1783570" cy="348703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2FB719B-1A7C-4065-BB3C-F2AB6CD4E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325" y="2198860"/>
              <a:ext cx="1486404" cy="148640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968E257-E9D5-421F-8D6A-AA1D727F6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0742" y="3902321"/>
              <a:ext cx="1783570" cy="1783570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5886DD6C-B362-4C61-AE66-69FA0D6515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00" y="2449048"/>
            <a:ext cx="1236216" cy="12362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12EEDB-5417-45E9-B13E-3C067A027D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90600"/>
            <a:ext cx="407567" cy="4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8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48148E-6 L -0.275 0.011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50" y="5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0.29132 -0.002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97 0.32593 L 0.07708 0.32593 C -0.0165 0.32593 -0.12969 0.21158 -0.12969 0.12616 L -0.12969 -0.06689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42" y="-1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94C73C1-A486-452F-9419-E17E9BCBE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24" y="3897321"/>
            <a:ext cx="3065040" cy="2987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C8E5B58-6A41-4758-89FA-1A097DC44E8C}"/>
              </a:ext>
            </a:extLst>
          </p:cNvPr>
          <p:cNvSpPr/>
          <p:nvPr/>
        </p:nvSpPr>
        <p:spPr>
          <a:xfrm>
            <a:off x="2644881" y="3434370"/>
            <a:ext cx="3854238" cy="1919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E51431-3754-46B5-B055-61B2BB71B473}"/>
              </a:ext>
            </a:extLst>
          </p:cNvPr>
          <p:cNvSpPr/>
          <p:nvPr/>
        </p:nvSpPr>
        <p:spPr>
          <a:xfrm>
            <a:off x="4318623" y="3028440"/>
            <a:ext cx="303906" cy="248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F92AEF-CA08-4D6C-818E-3CD43136E5AB}"/>
              </a:ext>
            </a:extLst>
          </p:cNvPr>
          <p:cNvSpPr/>
          <p:nvPr/>
        </p:nvSpPr>
        <p:spPr>
          <a:xfrm>
            <a:off x="3085658" y="2758043"/>
            <a:ext cx="2855410" cy="58516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ko-KR" altLang="en-US" sz="3000" spc="-344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커픽</a:t>
            </a:r>
            <a:r>
              <a:rPr lang="en-US" altLang="ko-KR" sz="3000" spc="-344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en-US" altLang="ko-KR" sz="3000" spc="-344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cuppick</a:t>
            </a:r>
            <a:r>
              <a:rPr lang="en-US" altLang="ko-KR" sz="3000" spc="-344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  <a:endParaRPr lang="ko-KR" altLang="en-US" sz="1400" spc="-187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74A5D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D0AC68-5121-430E-95E8-9653DB5D5F3F}"/>
              </a:ext>
            </a:extLst>
          </p:cNvPr>
          <p:cNvCxnSpPr/>
          <p:nvPr/>
        </p:nvCxnSpPr>
        <p:spPr>
          <a:xfrm>
            <a:off x="5999940" y="2890712"/>
            <a:ext cx="0" cy="318629"/>
          </a:xfrm>
          <a:prstGeom prst="line">
            <a:avLst/>
          </a:prstGeom>
          <a:ln w="31750">
            <a:solidFill>
              <a:srgbClr val="408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559993-AF49-4A3F-ADC1-ABF40D666BFA}"/>
              </a:ext>
            </a:extLst>
          </p:cNvPr>
          <p:cNvSpPr/>
          <p:nvPr/>
        </p:nvSpPr>
        <p:spPr>
          <a:xfrm>
            <a:off x="2988424" y="3534069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무엇이 문제점인가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96D1CD-0DE9-4497-84B3-509468968222}"/>
              </a:ext>
            </a:extLst>
          </p:cNvPr>
          <p:cNvSpPr/>
          <p:nvPr/>
        </p:nvSpPr>
        <p:spPr>
          <a:xfrm>
            <a:off x="2988424" y="3876505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기존의 웹 어플리케이션 조사 결과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38CE4E-ACB0-46DD-92CA-B9EF1367663E}"/>
              </a:ext>
            </a:extLst>
          </p:cNvPr>
          <p:cNvSpPr/>
          <p:nvPr/>
        </p:nvSpPr>
        <p:spPr>
          <a:xfrm>
            <a:off x="2988424" y="4218941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3. h++p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의 어플리케이션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107836-54AC-46C4-8A40-B653A5944CE5}"/>
              </a:ext>
            </a:extLst>
          </p:cNvPr>
          <p:cNvSpPr/>
          <p:nvPr/>
        </p:nvSpPr>
        <p:spPr>
          <a:xfrm>
            <a:off x="2988424" y="4561377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4. </a:t>
            </a:r>
            <a:r>
              <a:rPr lang="ko-KR" altLang="en-US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기대되는 효과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3C33AF-6D53-4BAA-A722-DFD8069F559E}"/>
              </a:ext>
            </a:extLst>
          </p:cNvPr>
          <p:cNvSpPr/>
          <p:nvPr/>
        </p:nvSpPr>
        <p:spPr>
          <a:xfrm>
            <a:off x="2988424" y="4903813"/>
            <a:ext cx="2145312" cy="3303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r>
              <a:rPr lang="en-US" altLang="ko-KR" sz="14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5. Q&amp;A</a:t>
            </a:r>
            <a:endParaRPr lang="ko-KR" altLang="en-US" sz="14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726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">
            <a:extLst>
              <a:ext uri="{FF2B5EF4-FFF2-40B4-BE49-F238E27FC236}">
                <a16:creationId xmlns:a16="http://schemas.microsoft.com/office/drawing/2014/main" id="{AD12BC0C-ABCD-4052-84A1-80269571E02E}"/>
              </a:ext>
            </a:extLst>
          </p:cNvPr>
          <p:cNvSpPr/>
          <p:nvPr/>
        </p:nvSpPr>
        <p:spPr>
          <a:xfrm>
            <a:off x="3930459" y="2972531"/>
            <a:ext cx="610441" cy="610442"/>
          </a:xfrm>
          <a:prstGeom prst="rect">
            <a:avLst/>
          </a:prstGeom>
          <a:solidFill>
            <a:srgbClr val="EB4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1200"/>
          </a:p>
        </p:txBody>
      </p:sp>
      <p:sp>
        <p:nvSpPr>
          <p:cNvPr id="97" name="Rectangle 215">
            <a:extLst>
              <a:ext uri="{FF2B5EF4-FFF2-40B4-BE49-F238E27FC236}">
                <a16:creationId xmlns:a16="http://schemas.microsoft.com/office/drawing/2014/main" id="{47673B1F-7B6B-4FF5-A1C7-2E6EBDC0C9EB}"/>
              </a:ext>
            </a:extLst>
          </p:cNvPr>
          <p:cNvSpPr/>
          <p:nvPr/>
        </p:nvSpPr>
        <p:spPr>
          <a:xfrm>
            <a:off x="3930459" y="3802474"/>
            <a:ext cx="610441" cy="610442"/>
          </a:xfrm>
          <a:prstGeom prst="rect">
            <a:avLst/>
          </a:prstGeom>
          <a:solidFill>
            <a:srgbClr val="EEB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1200"/>
          </a:p>
        </p:txBody>
      </p:sp>
      <p:sp>
        <p:nvSpPr>
          <p:cNvPr id="98" name="Rectangle 216">
            <a:extLst>
              <a:ext uri="{FF2B5EF4-FFF2-40B4-BE49-F238E27FC236}">
                <a16:creationId xmlns:a16="http://schemas.microsoft.com/office/drawing/2014/main" id="{BAE4A289-B6F6-4601-B8D1-D33B4D1C32D6}"/>
              </a:ext>
            </a:extLst>
          </p:cNvPr>
          <p:cNvSpPr/>
          <p:nvPr/>
        </p:nvSpPr>
        <p:spPr>
          <a:xfrm>
            <a:off x="3930459" y="4632417"/>
            <a:ext cx="610441" cy="610442"/>
          </a:xfrm>
          <a:prstGeom prst="rect">
            <a:avLst/>
          </a:prstGeom>
          <a:solidFill>
            <a:srgbClr val="349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12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C3A458-6E34-432A-9C09-7F8011FC4D68}"/>
              </a:ext>
            </a:extLst>
          </p:cNvPr>
          <p:cNvSpPr txBox="1"/>
          <p:nvPr/>
        </p:nvSpPr>
        <p:spPr>
          <a:xfrm>
            <a:off x="4638310" y="2985769"/>
            <a:ext cx="3498073" cy="88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endParaRPr lang="ko-KR" altLang="en-US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defTabSz="914400">
              <a:lnSpc>
                <a:spcPct val="120000"/>
              </a:lnSpc>
              <a:defRPr/>
            </a:pP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개인 카페만의 분위기를 즐기고 싶어하는 사람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 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주로 뉴욕에 사는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 20-30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대</a:t>
            </a:r>
          </a:p>
          <a:p>
            <a:pPr defTabSz="914400">
              <a:lnSpc>
                <a:spcPct val="120000"/>
              </a:lnSpc>
              <a:defRPr/>
            </a:pPr>
            <a:endParaRPr lang="ko-KR" altLang="en-US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EBA3C49-7BE0-488F-9629-286B604EB8E9}"/>
              </a:ext>
            </a:extLst>
          </p:cNvPr>
          <p:cNvSpPr txBox="1"/>
          <p:nvPr/>
        </p:nvSpPr>
        <p:spPr>
          <a:xfrm>
            <a:off x="4608414" y="4011684"/>
            <a:ext cx="3850734" cy="480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가장 가까운 개인 카페를 찾아주고 그 카페의 메뉴를 미리 결제할 수 있는 </a:t>
            </a:r>
            <a:endParaRPr lang="en-US" altLang="ko-KR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defTabSz="914400">
              <a:lnSpc>
                <a:spcPct val="120000"/>
              </a:lnSpc>
              <a:defRPr/>
            </a:pP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앱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 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직접 </a:t>
            </a:r>
            <a:r>
              <a:rPr lang="ko-KR" altLang="en-US" sz="1100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사는것보다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싸게 살 수 있고 시간이 절약됨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8F029CC-91B2-4D9E-9148-C1D4D5ACE81D}"/>
              </a:ext>
            </a:extLst>
          </p:cNvPr>
          <p:cNvSpPr txBox="1"/>
          <p:nvPr/>
        </p:nvSpPr>
        <p:spPr>
          <a:xfrm>
            <a:off x="4638310" y="4654623"/>
            <a:ext cx="3191899" cy="683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endParaRPr lang="ko-KR" altLang="en-US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defTabSz="914400">
              <a:lnSpc>
                <a:spcPct val="120000"/>
              </a:lnSpc>
              <a:defRPr/>
            </a:pP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리뷰 시스템이 없어 어떤 카페가 </a:t>
            </a:r>
            <a:r>
              <a:rPr lang="ko-KR" altLang="en-US" sz="1100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좋은지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나쁜지 알 수가 없음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</a:p>
          <a:p>
            <a:pPr defTabSz="914400">
              <a:lnSpc>
                <a:spcPct val="120000"/>
              </a:lnSpc>
              <a:defRPr/>
            </a:pPr>
            <a:endParaRPr lang="en-US" altLang="ko-KR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9D47C86-DED4-413E-BCDC-A777AA646A53}"/>
              </a:ext>
            </a:extLst>
          </p:cNvPr>
          <p:cNvSpPr txBox="1"/>
          <p:nvPr/>
        </p:nvSpPr>
        <p:spPr>
          <a:xfrm>
            <a:off x="4612069" y="2936126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 defTabSz="914400">
              <a:defRPr spc="-10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DD3333"/>
                </a:solidFill>
                <a:latin typeface="Rix고딕 EB" panose="02020603020101020101" pitchFamily="18" charset="-127"/>
                <a:ea typeface="Rix고딕 EB" panose="02020603020101020101" pitchFamily="18" charset="-127"/>
              </a:defRPr>
            </a:lvl1pPr>
          </a:lstStyle>
          <a:p>
            <a:r>
              <a:rPr lang="ko-KR" altLang="en-US" sz="1400" b="1" dirty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주 사용자층</a:t>
            </a:r>
            <a:endParaRPr lang="id-ID" altLang="ko-KR" sz="1400" b="1" dirty="0">
              <a:solidFill>
                <a:srgbClr val="454859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8CEB6D1-82CA-4F0E-8186-9C92DCAE535B}"/>
              </a:ext>
            </a:extLst>
          </p:cNvPr>
          <p:cNvSpPr txBox="1"/>
          <p:nvPr/>
        </p:nvSpPr>
        <p:spPr>
          <a:xfrm>
            <a:off x="4612071" y="376980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 defTabSz="914400">
              <a:defRPr spc="-10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DD3333"/>
                </a:solidFill>
                <a:latin typeface="Rix고딕 EB" panose="02020603020101020101" pitchFamily="18" charset="-127"/>
                <a:ea typeface="Rix고딕 EB" panose="02020603020101020101" pitchFamily="18" charset="-127"/>
              </a:defRPr>
            </a:lvl1pPr>
          </a:lstStyle>
          <a:p>
            <a:r>
              <a:rPr lang="ko-KR" altLang="en-US" sz="1400" b="1" dirty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기능</a:t>
            </a:r>
            <a:r>
              <a:rPr lang="en-US" altLang="ko-KR" sz="1400" b="1" dirty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</a:t>
            </a:r>
            <a:r>
              <a:rPr lang="ko-KR" altLang="en-US" sz="1400" b="1" dirty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서비스</a:t>
            </a:r>
            <a:endParaRPr lang="id-ID" altLang="ko-KR" sz="1400" b="1" dirty="0">
              <a:solidFill>
                <a:srgbClr val="454859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97B2480-72C7-4B51-86B0-16E85594D30F}"/>
              </a:ext>
            </a:extLst>
          </p:cNvPr>
          <p:cNvSpPr txBox="1"/>
          <p:nvPr/>
        </p:nvSpPr>
        <p:spPr>
          <a:xfrm>
            <a:off x="4612071" y="4603480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 defTabSz="914400">
              <a:defRPr spc="-10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DD3333"/>
                </a:solidFill>
                <a:latin typeface="Rix고딕 EB" panose="02020603020101020101" pitchFamily="18" charset="-127"/>
                <a:ea typeface="Rix고딕 EB" panose="02020603020101020101" pitchFamily="18" charset="-127"/>
              </a:defRPr>
            </a:lvl1pPr>
          </a:lstStyle>
          <a:p>
            <a:r>
              <a:rPr lang="ko-KR" altLang="en-US" sz="1400" b="1" dirty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한계점</a:t>
            </a:r>
            <a:endParaRPr lang="id-ID" altLang="ko-KR" sz="1400" b="1" dirty="0">
              <a:solidFill>
                <a:srgbClr val="454859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8E95A4-4351-4582-8A1E-95780E104996}"/>
              </a:ext>
            </a:extLst>
          </p:cNvPr>
          <p:cNvGrpSpPr/>
          <p:nvPr/>
        </p:nvGrpSpPr>
        <p:grpSpPr>
          <a:xfrm>
            <a:off x="884016" y="2206136"/>
            <a:ext cx="2616564" cy="4199914"/>
            <a:chOff x="884016" y="2206136"/>
            <a:chExt cx="2616564" cy="4199914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E0B299-1F23-43F3-B05E-EC0D4218A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17" r="58745"/>
            <a:stretch/>
          </p:blipFill>
          <p:spPr>
            <a:xfrm>
              <a:off x="1313895" y="2737643"/>
              <a:ext cx="1383158" cy="1996613"/>
            </a:xfrm>
            <a:prstGeom prst="rect">
              <a:avLst/>
            </a:prstGeom>
          </p:spPr>
        </p:pic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6680A82B-5258-441E-9FB9-4F3D08973D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4016" y="2206136"/>
              <a:ext cx="2616564" cy="4199914"/>
            </a:xfrm>
            <a:custGeom>
              <a:avLst/>
              <a:gdLst>
                <a:gd name="T0" fmla="*/ 1238 w 1380"/>
                <a:gd name="T1" fmla="*/ 1842 h 2252"/>
                <a:gd name="T2" fmla="*/ 1302 w 1380"/>
                <a:gd name="T3" fmla="*/ 1408 h 2252"/>
                <a:gd name="T4" fmla="*/ 1248 w 1380"/>
                <a:gd name="T5" fmla="*/ 988 h 2252"/>
                <a:gd name="T6" fmla="*/ 1153 w 1380"/>
                <a:gd name="T7" fmla="*/ 788 h 2252"/>
                <a:gd name="T8" fmla="*/ 1065 w 1380"/>
                <a:gd name="T9" fmla="*/ 601 h 2252"/>
                <a:gd name="T10" fmla="*/ 999 w 1380"/>
                <a:gd name="T11" fmla="*/ 473 h 2252"/>
                <a:gd name="T12" fmla="*/ 183 w 1380"/>
                <a:gd name="T13" fmla="*/ 120 h 2252"/>
                <a:gd name="T14" fmla="*/ 69 w 1380"/>
                <a:gd name="T15" fmla="*/ 777 h 2252"/>
                <a:gd name="T16" fmla="*/ 63 w 1380"/>
                <a:gd name="T17" fmla="*/ 940 h 2252"/>
                <a:gd name="T18" fmla="*/ 42 w 1380"/>
                <a:gd name="T19" fmla="*/ 1143 h 2252"/>
                <a:gd name="T20" fmla="*/ 30 w 1380"/>
                <a:gd name="T21" fmla="*/ 1394 h 2252"/>
                <a:gd name="T22" fmla="*/ 123 w 1380"/>
                <a:gd name="T23" fmla="*/ 1575 h 2252"/>
                <a:gd name="T24" fmla="*/ 260 w 1380"/>
                <a:gd name="T25" fmla="*/ 1677 h 2252"/>
                <a:gd name="T26" fmla="*/ 345 w 1380"/>
                <a:gd name="T27" fmla="*/ 1810 h 2252"/>
                <a:gd name="T28" fmla="*/ 587 w 1380"/>
                <a:gd name="T29" fmla="*/ 2071 h 2252"/>
                <a:gd name="T30" fmla="*/ 662 w 1380"/>
                <a:gd name="T31" fmla="*/ 2248 h 2252"/>
                <a:gd name="T32" fmla="*/ 1102 w 1380"/>
                <a:gd name="T33" fmla="*/ 646 h 2252"/>
                <a:gd name="T34" fmla="*/ 1079 w 1380"/>
                <a:gd name="T35" fmla="*/ 742 h 2252"/>
                <a:gd name="T36" fmla="*/ 303 w 1380"/>
                <a:gd name="T37" fmla="*/ 24 h 2252"/>
                <a:gd name="T38" fmla="*/ 956 w 1380"/>
                <a:gd name="T39" fmla="*/ 147 h 2252"/>
                <a:gd name="T40" fmla="*/ 207 w 1380"/>
                <a:gd name="T41" fmla="*/ 120 h 2252"/>
                <a:gd name="T42" fmla="*/ 231 w 1380"/>
                <a:gd name="T43" fmla="*/ 1458 h 2252"/>
                <a:gd name="T44" fmla="*/ 236 w 1380"/>
                <a:gd name="T45" fmla="*/ 1305 h 2252"/>
                <a:gd name="T46" fmla="*/ 948 w 1380"/>
                <a:gd name="T47" fmla="*/ 155 h 2252"/>
                <a:gd name="T48" fmla="*/ 217 w 1380"/>
                <a:gd name="T49" fmla="*/ 1151 h 2252"/>
                <a:gd name="T50" fmla="*/ 129 w 1380"/>
                <a:gd name="T51" fmla="*/ 599 h 2252"/>
                <a:gd name="T52" fmla="*/ 83 w 1380"/>
                <a:gd name="T53" fmla="*/ 954 h 2252"/>
                <a:gd name="T54" fmla="*/ 199 w 1380"/>
                <a:gd name="T55" fmla="*/ 991 h 2252"/>
                <a:gd name="T56" fmla="*/ 64 w 1380"/>
                <a:gd name="T57" fmla="*/ 1112 h 2252"/>
                <a:gd name="T58" fmla="*/ 146 w 1380"/>
                <a:gd name="T59" fmla="*/ 970 h 2252"/>
                <a:gd name="T60" fmla="*/ 62 w 1380"/>
                <a:gd name="T61" fmla="*/ 1090 h 2252"/>
                <a:gd name="T62" fmla="*/ 150 w 1380"/>
                <a:gd name="T63" fmla="*/ 987 h 2252"/>
                <a:gd name="T64" fmla="*/ 60 w 1380"/>
                <a:gd name="T65" fmla="*/ 1159 h 2252"/>
                <a:gd name="T66" fmla="*/ 207 w 1380"/>
                <a:gd name="T67" fmla="*/ 1196 h 2252"/>
                <a:gd name="T68" fmla="*/ 143 w 1380"/>
                <a:gd name="T69" fmla="*/ 1349 h 2252"/>
                <a:gd name="T70" fmla="*/ 223 w 1380"/>
                <a:gd name="T71" fmla="*/ 1367 h 2252"/>
                <a:gd name="T72" fmla="*/ 89 w 1380"/>
                <a:gd name="T73" fmla="*/ 1533 h 2252"/>
                <a:gd name="T74" fmla="*/ 122 w 1380"/>
                <a:gd name="T75" fmla="*/ 1361 h 2252"/>
                <a:gd name="T76" fmla="*/ 199 w 1380"/>
                <a:gd name="T77" fmla="*/ 1373 h 2252"/>
                <a:gd name="T78" fmla="*/ 155 w 1380"/>
                <a:gd name="T79" fmla="*/ 1564 h 2252"/>
                <a:gd name="T80" fmla="*/ 219 w 1380"/>
                <a:gd name="T81" fmla="*/ 1513 h 2252"/>
                <a:gd name="T82" fmla="*/ 957 w 1380"/>
                <a:gd name="T83" fmla="*/ 974 h 2252"/>
                <a:gd name="T84" fmla="*/ 970 w 1380"/>
                <a:gd name="T85" fmla="*/ 1091 h 2252"/>
                <a:gd name="T86" fmla="*/ 207 w 1380"/>
                <a:gd name="T87" fmla="*/ 1534 h 2252"/>
                <a:gd name="T88" fmla="*/ 537 w 1380"/>
                <a:gd name="T89" fmla="*/ 1986 h 2252"/>
                <a:gd name="T90" fmla="*/ 302 w 1380"/>
                <a:gd name="T91" fmla="*/ 1710 h 2252"/>
                <a:gd name="T92" fmla="*/ 876 w 1380"/>
                <a:gd name="T93" fmla="*/ 1648 h 2252"/>
                <a:gd name="T94" fmla="*/ 1009 w 1380"/>
                <a:gd name="T95" fmla="*/ 1208 h 2252"/>
                <a:gd name="T96" fmla="*/ 997 w 1380"/>
                <a:gd name="T97" fmla="*/ 1007 h 2252"/>
                <a:gd name="T98" fmla="*/ 1025 w 1380"/>
                <a:gd name="T99" fmla="*/ 1003 h 2252"/>
                <a:gd name="T100" fmla="*/ 1066 w 1380"/>
                <a:gd name="T101" fmla="*/ 625 h 2252"/>
                <a:gd name="T102" fmla="*/ 1071 w 1380"/>
                <a:gd name="T103" fmla="*/ 743 h 2252"/>
                <a:gd name="T104" fmla="*/ 1141 w 1380"/>
                <a:gd name="T105" fmla="*/ 814 h 2252"/>
                <a:gd name="T106" fmla="*/ 1275 w 1380"/>
                <a:gd name="T107" fmla="*/ 1245 h 2252"/>
                <a:gd name="T108" fmla="*/ 1219 w 1380"/>
                <a:gd name="T109" fmla="*/ 1889 h 2252"/>
                <a:gd name="T110" fmla="*/ 996 w 1380"/>
                <a:gd name="T111" fmla="*/ 1166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80" h="2252">
                  <a:moveTo>
                    <a:pt x="1371" y="2221"/>
                  </a:moveTo>
                  <a:cubicBezTo>
                    <a:pt x="1371" y="2220"/>
                    <a:pt x="1339" y="2112"/>
                    <a:pt x="1315" y="2039"/>
                  </a:cubicBezTo>
                  <a:cubicBezTo>
                    <a:pt x="1298" y="1988"/>
                    <a:pt x="1273" y="1941"/>
                    <a:pt x="1256" y="1910"/>
                  </a:cubicBezTo>
                  <a:cubicBezTo>
                    <a:pt x="1250" y="1899"/>
                    <a:pt x="1243" y="1886"/>
                    <a:pt x="1242" y="1882"/>
                  </a:cubicBezTo>
                  <a:cubicBezTo>
                    <a:pt x="1240" y="1876"/>
                    <a:pt x="1238" y="1863"/>
                    <a:pt x="1238" y="1842"/>
                  </a:cubicBezTo>
                  <a:cubicBezTo>
                    <a:pt x="1239" y="1810"/>
                    <a:pt x="1239" y="1810"/>
                    <a:pt x="1239" y="1810"/>
                  </a:cubicBezTo>
                  <a:cubicBezTo>
                    <a:pt x="1240" y="1788"/>
                    <a:pt x="1242" y="1762"/>
                    <a:pt x="1248" y="1732"/>
                  </a:cubicBezTo>
                  <a:cubicBezTo>
                    <a:pt x="1253" y="1698"/>
                    <a:pt x="1261" y="1651"/>
                    <a:pt x="1269" y="1600"/>
                  </a:cubicBezTo>
                  <a:cubicBezTo>
                    <a:pt x="1281" y="1525"/>
                    <a:pt x="1293" y="1447"/>
                    <a:pt x="1299" y="1420"/>
                  </a:cubicBezTo>
                  <a:cubicBezTo>
                    <a:pt x="1300" y="1416"/>
                    <a:pt x="1301" y="1412"/>
                    <a:pt x="1302" y="1408"/>
                  </a:cubicBezTo>
                  <a:cubicBezTo>
                    <a:pt x="1312" y="1366"/>
                    <a:pt x="1320" y="1333"/>
                    <a:pt x="1298" y="1240"/>
                  </a:cubicBezTo>
                  <a:cubicBezTo>
                    <a:pt x="1284" y="1179"/>
                    <a:pt x="1276" y="1141"/>
                    <a:pt x="1271" y="1112"/>
                  </a:cubicBezTo>
                  <a:cubicBezTo>
                    <a:pt x="1268" y="1096"/>
                    <a:pt x="1265" y="1083"/>
                    <a:pt x="1262" y="1071"/>
                  </a:cubicBezTo>
                  <a:cubicBezTo>
                    <a:pt x="1253" y="1034"/>
                    <a:pt x="1249" y="1008"/>
                    <a:pt x="1248" y="991"/>
                  </a:cubicBezTo>
                  <a:cubicBezTo>
                    <a:pt x="1248" y="988"/>
                    <a:pt x="1248" y="988"/>
                    <a:pt x="1248" y="988"/>
                  </a:cubicBezTo>
                  <a:cubicBezTo>
                    <a:pt x="1247" y="965"/>
                    <a:pt x="1246" y="941"/>
                    <a:pt x="1224" y="908"/>
                  </a:cubicBezTo>
                  <a:cubicBezTo>
                    <a:pt x="1200" y="872"/>
                    <a:pt x="1183" y="846"/>
                    <a:pt x="1180" y="841"/>
                  </a:cubicBezTo>
                  <a:cubicBezTo>
                    <a:pt x="1178" y="837"/>
                    <a:pt x="1172" y="824"/>
                    <a:pt x="1169" y="817"/>
                  </a:cubicBezTo>
                  <a:cubicBezTo>
                    <a:pt x="1167" y="811"/>
                    <a:pt x="1165" y="806"/>
                    <a:pt x="1163" y="803"/>
                  </a:cubicBezTo>
                  <a:cubicBezTo>
                    <a:pt x="1160" y="797"/>
                    <a:pt x="1156" y="792"/>
                    <a:pt x="1153" y="788"/>
                  </a:cubicBezTo>
                  <a:cubicBezTo>
                    <a:pt x="1148" y="764"/>
                    <a:pt x="1134" y="685"/>
                    <a:pt x="1132" y="670"/>
                  </a:cubicBezTo>
                  <a:cubicBezTo>
                    <a:pt x="1128" y="646"/>
                    <a:pt x="1125" y="635"/>
                    <a:pt x="1117" y="627"/>
                  </a:cubicBezTo>
                  <a:cubicBezTo>
                    <a:pt x="1115" y="625"/>
                    <a:pt x="1112" y="623"/>
                    <a:pt x="1110" y="622"/>
                  </a:cubicBezTo>
                  <a:cubicBezTo>
                    <a:pt x="1102" y="611"/>
                    <a:pt x="1089" y="600"/>
                    <a:pt x="1068" y="600"/>
                  </a:cubicBezTo>
                  <a:cubicBezTo>
                    <a:pt x="1067" y="600"/>
                    <a:pt x="1066" y="601"/>
                    <a:pt x="1065" y="601"/>
                  </a:cubicBezTo>
                  <a:cubicBezTo>
                    <a:pt x="1050" y="601"/>
                    <a:pt x="1031" y="603"/>
                    <a:pt x="1011" y="614"/>
                  </a:cubicBezTo>
                  <a:cubicBezTo>
                    <a:pt x="1006" y="616"/>
                    <a:pt x="1001" y="619"/>
                    <a:pt x="996" y="623"/>
                  </a:cubicBezTo>
                  <a:cubicBezTo>
                    <a:pt x="996" y="554"/>
                    <a:pt x="996" y="554"/>
                    <a:pt x="996" y="554"/>
                  </a:cubicBezTo>
                  <a:cubicBezTo>
                    <a:pt x="998" y="551"/>
                    <a:pt x="999" y="548"/>
                    <a:pt x="999" y="545"/>
                  </a:cubicBezTo>
                  <a:cubicBezTo>
                    <a:pt x="999" y="473"/>
                    <a:pt x="999" y="473"/>
                    <a:pt x="999" y="473"/>
                  </a:cubicBezTo>
                  <a:cubicBezTo>
                    <a:pt x="999" y="470"/>
                    <a:pt x="998" y="466"/>
                    <a:pt x="996" y="464"/>
                  </a:cubicBezTo>
                  <a:cubicBezTo>
                    <a:pt x="996" y="120"/>
                    <a:pt x="996" y="120"/>
                    <a:pt x="996" y="120"/>
                  </a:cubicBezTo>
                  <a:cubicBezTo>
                    <a:pt x="996" y="54"/>
                    <a:pt x="942" y="0"/>
                    <a:pt x="876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236" y="0"/>
                    <a:pt x="183" y="54"/>
                    <a:pt x="183" y="120"/>
                  </a:cubicBezTo>
                  <a:cubicBezTo>
                    <a:pt x="183" y="572"/>
                    <a:pt x="183" y="572"/>
                    <a:pt x="183" y="572"/>
                  </a:cubicBezTo>
                  <a:cubicBezTo>
                    <a:pt x="182" y="572"/>
                    <a:pt x="181" y="572"/>
                    <a:pt x="181" y="572"/>
                  </a:cubicBezTo>
                  <a:cubicBezTo>
                    <a:pt x="168" y="572"/>
                    <a:pt x="144" y="573"/>
                    <a:pt x="125" y="575"/>
                  </a:cubicBezTo>
                  <a:cubicBezTo>
                    <a:pt x="105" y="578"/>
                    <a:pt x="43" y="586"/>
                    <a:pt x="23" y="647"/>
                  </a:cubicBezTo>
                  <a:cubicBezTo>
                    <a:pt x="3" y="706"/>
                    <a:pt x="36" y="745"/>
                    <a:pt x="69" y="777"/>
                  </a:cubicBezTo>
                  <a:cubicBezTo>
                    <a:pt x="102" y="810"/>
                    <a:pt x="163" y="827"/>
                    <a:pt x="183" y="832"/>
                  </a:cubicBezTo>
                  <a:cubicBezTo>
                    <a:pt x="183" y="850"/>
                    <a:pt x="183" y="850"/>
                    <a:pt x="183" y="850"/>
                  </a:cubicBezTo>
                  <a:cubicBezTo>
                    <a:pt x="174" y="852"/>
                    <a:pt x="160" y="856"/>
                    <a:pt x="143" y="862"/>
                  </a:cubicBezTo>
                  <a:cubicBezTo>
                    <a:pt x="110" y="873"/>
                    <a:pt x="94" y="896"/>
                    <a:pt x="73" y="926"/>
                  </a:cubicBezTo>
                  <a:cubicBezTo>
                    <a:pt x="70" y="931"/>
                    <a:pt x="67" y="936"/>
                    <a:pt x="63" y="940"/>
                  </a:cubicBezTo>
                  <a:cubicBezTo>
                    <a:pt x="30" y="987"/>
                    <a:pt x="30" y="1018"/>
                    <a:pt x="35" y="1036"/>
                  </a:cubicBezTo>
                  <a:cubicBezTo>
                    <a:pt x="36" y="1040"/>
                    <a:pt x="37" y="1057"/>
                    <a:pt x="37" y="1068"/>
                  </a:cubicBezTo>
                  <a:cubicBezTo>
                    <a:pt x="38" y="1085"/>
                    <a:pt x="38" y="1102"/>
                    <a:pt x="40" y="1116"/>
                  </a:cubicBezTo>
                  <a:cubicBezTo>
                    <a:pt x="42" y="1125"/>
                    <a:pt x="44" y="1132"/>
                    <a:pt x="47" y="1138"/>
                  </a:cubicBezTo>
                  <a:cubicBezTo>
                    <a:pt x="45" y="1140"/>
                    <a:pt x="44" y="1141"/>
                    <a:pt x="42" y="1143"/>
                  </a:cubicBezTo>
                  <a:cubicBezTo>
                    <a:pt x="33" y="1153"/>
                    <a:pt x="17" y="1177"/>
                    <a:pt x="10" y="1229"/>
                  </a:cubicBezTo>
                  <a:cubicBezTo>
                    <a:pt x="4" y="1270"/>
                    <a:pt x="28" y="1305"/>
                    <a:pt x="44" y="1328"/>
                  </a:cubicBezTo>
                  <a:cubicBezTo>
                    <a:pt x="48" y="1335"/>
                    <a:pt x="53" y="1341"/>
                    <a:pt x="54" y="1345"/>
                  </a:cubicBezTo>
                  <a:cubicBezTo>
                    <a:pt x="55" y="1348"/>
                    <a:pt x="57" y="1351"/>
                    <a:pt x="59" y="1354"/>
                  </a:cubicBezTo>
                  <a:cubicBezTo>
                    <a:pt x="45" y="1363"/>
                    <a:pt x="39" y="1375"/>
                    <a:pt x="30" y="1394"/>
                  </a:cubicBezTo>
                  <a:cubicBezTo>
                    <a:pt x="29" y="1397"/>
                    <a:pt x="27" y="1400"/>
                    <a:pt x="26" y="1404"/>
                  </a:cubicBezTo>
                  <a:cubicBezTo>
                    <a:pt x="12" y="1432"/>
                    <a:pt x="0" y="1463"/>
                    <a:pt x="18" y="1502"/>
                  </a:cubicBezTo>
                  <a:cubicBezTo>
                    <a:pt x="32" y="1532"/>
                    <a:pt x="61" y="1546"/>
                    <a:pt x="74" y="1552"/>
                  </a:cubicBezTo>
                  <a:cubicBezTo>
                    <a:pt x="75" y="1553"/>
                    <a:pt x="76" y="1553"/>
                    <a:pt x="76" y="1553"/>
                  </a:cubicBezTo>
                  <a:cubicBezTo>
                    <a:pt x="83" y="1558"/>
                    <a:pt x="108" y="1572"/>
                    <a:pt x="123" y="1575"/>
                  </a:cubicBezTo>
                  <a:cubicBezTo>
                    <a:pt x="132" y="1578"/>
                    <a:pt x="168" y="1597"/>
                    <a:pt x="184" y="1608"/>
                  </a:cubicBezTo>
                  <a:cubicBezTo>
                    <a:pt x="194" y="1615"/>
                    <a:pt x="211" y="1622"/>
                    <a:pt x="224" y="1628"/>
                  </a:cubicBezTo>
                  <a:cubicBezTo>
                    <a:pt x="228" y="1630"/>
                    <a:pt x="233" y="1632"/>
                    <a:pt x="236" y="1633"/>
                  </a:cubicBezTo>
                  <a:cubicBezTo>
                    <a:pt x="239" y="1638"/>
                    <a:pt x="245" y="1650"/>
                    <a:pt x="248" y="1656"/>
                  </a:cubicBezTo>
                  <a:cubicBezTo>
                    <a:pt x="254" y="1667"/>
                    <a:pt x="257" y="1673"/>
                    <a:pt x="260" y="1677"/>
                  </a:cubicBezTo>
                  <a:cubicBezTo>
                    <a:pt x="264" y="1683"/>
                    <a:pt x="272" y="1697"/>
                    <a:pt x="276" y="1705"/>
                  </a:cubicBezTo>
                  <a:cubicBezTo>
                    <a:pt x="277" y="1709"/>
                    <a:pt x="278" y="1715"/>
                    <a:pt x="281" y="1720"/>
                  </a:cubicBezTo>
                  <a:cubicBezTo>
                    <a:pt x="284" y="1727"/>
                    <a:pt x="297" y="1748"/>
                    <a:pt x="324" y="1783"/>
                  </a:cubicBezTo>
                  <a:cubicBezTo>
                    <a:pt x="328" y="1789"/>
                    <a:pt x="328" y="1789"/>
                    <a:pt x="328" y="1789"/>
                  </a:cubicBezTo>
                  <a:cubicBezTo>
                    <a:pt x="333" y="1795"/>
                    <a:pt x="339" y="1802"/>
                    <a:pt x="345" y="1810"/>
                  </a:cubicBezTo>
                  <a:cubicBezTo>
                    <a:pt x="369" y="1842"/>
                    <a:pt x="369" y="1842"/>
                    <a:pt x="369" y="1842"/>
                  </a:cubicBezTo>
                  <a:cubicBezTo>
                    <a:pt x="394" y="1875"/>
                    <a:pt x="424" y="1912"/>
                    <a:pt x="447" y="1938"/>
                  </a:cubicBezTo>
                  <a:cubicBezTo>
                    <a:pt x="478" y="1973"/>
                    <a:pt x="500" y="1989"/>
                    <a:pt x="513" y="1998"/>
                  </a:cubicBezTo>
                  <a:cubicBezTo>
                    <a:pt x="516" y="2001"/>
                    <a:pt x="519" y="2003"/>
                    <a:pt x="521" y="2004"/>
                  </a:cubicBezTo>
                  <a:cubicBezTo>
                    <a:pt x="535" y="2017"/>
                    <a:pt x="581" y="2062"/>
                    <a:pt x="587" y="2071"/>
                  </a:cubicBezTo>
                  <a:cubicBezTo>
                    <a:pt x="589" y="2075"/>
                    <a:pt x="590" y="2079"/>
                    <a:pt x="591" y="2082"/>
                  </a:cubicBezTo>
                  <a:cubicBezTo>
                    <a:pt x="593" y="2088"/>
                    <a:pt x="595" y="2094"/>
                    <a:pt x="601" y="2101"/>
                  </a:cubicBezTo>
                  <a:cubicBezTo>
                    <a:pt x="604" y="2105"/>
                    <a:pt x="626" y="2139"/>
                    <a:pt x="645" y="2169"/>
                  </a:cubicBezTo>
                  <a:cubicBezTo>
                    <a:pt x="655" y="2186"/>
                    <a:pt x="659" y="2216"/>
                    <a:pt x="660" y="2226"/>
                  </a:cubicBezTo>
                  <a:cubicBezTo>
                    <a:pt x="662" y="2248"/>
                    <a:pt x="662" y="2248"/>
                    <a:pt x="662" y="2248"/>
                  </a:cubicBezTo>
                  <a:cubicBezTo>
                    <a:pt x="684" y="2248"/>
                    <a:pt x="684" y="2248"/>
                    <a:pt x="684" y="2248"/>
                  </a:cubicBezTo>
                  <a:cubicBezTo>
                    <a:pt x="1348" y="2252"/>
                    <a:pt x="1348" y="2252"/>
                    <a:pt x="1348" y="2252"/>
                  </a:cubicBezTo>
                  <a:cubicBezTo>
                    <a:pt x="1380" y="2252"/>
                    <a:pt x="1380" y="2252"/>
                    <a:pt x="1380" y="2252"/>
                  </a:cubicBezTo>
                  <a:lnTo>
                    <a:pt x="1371" y="2221"/>
                  </a:lnTo>
                  <a:close/>
                  <a:moveTo>
                    <a:pt x="1102" y="646"/>
                  </a:moveTo>
                  <a:cubicBezTo>
                    <a:pt x="1104" y="650"/>
                    <a:pt x="1106" y="658"/>
                    <a:pt x="1108" y="674"/>
                  </a:cubicBezTo>
                  <a:cubicBezTo>
                    <a:pt x="1111" y="691"/>
                    <a:pt x="1127" y="781"/>
                    <a:pt x="1130" y="797"/>
                  </a:cubicBezTo>
                  <a:cubicBezTo>
                    <a:pt x="1129" y="800"/>
                    <a:pt x="1125" y="808"/>
                    <a:pt x="1120" y="809"/>
                  </a:cubicBezTo>
                  <a:cubicBezTo>
                    <a:pt x="1117" y="809"/>
                    <a:pt x="1115" y="808"/>
                    <a:pt x="1112" y="805"/>
                  </a:cubicBezTo>
                  <a:cubicBezTo>
                    <a:pt x="1097" y="789"/>
                    <a:pt x="1081" y="756"/>
                    <a:pt x="1079" y="742"/>
                  </a:cubicBezTo>
                  <a:cubicBezTo>
                    <a:pt x="1077" y="725"/>
                    <a:pt x="1089" y="694"/>
                    <a:pt x="1092" y="684"/>
                  </a:cubicBezTo>
                  <a:cubicBezTo>
                    <a:pt x="1099" y="668"/>
                    <a:pt x="1101" y="653"/>
                    <a:pt x="1101" y="649"/>
                  </a:cubicBezTo>
                  <a:cubicBezTo>
                    <a:pt x="1102" y="648"/>
                    <a:pt x="1102" y="647"/>
                    <a:pt x="1102" y="646"/>
                  </a:cubicBezTo>
                  <a:close/>
                  <a:moveTo>
                    <a:pt x="207" y="120"/>
                  </a:moveTo>
                  <a:cubicBezTo>
                    <a:pt x="207" y="67"/>
                    <a:pt x="250" y="24"/>
                    <a:pt x="303" y="24"/>
                  </a:cubicBezTo>
                  <a:cubicBezTo>
                    <a:pt x="876" y="24"/>
                    <a:pt x="876" y="24"/>
                    <a:pt x="876" y="24"/>
                  </a:cubicBezTo>
                  <a:cubicBezTo>
                    <a:pt x="929" y="24"/>
                    <a:pt x="972" y="67"/>
                    <a:pt x="972" y="120"/>
                  </a:cubicBezTo>
                  <a:cubicBezTo>
                    <a:pt x="972" y="646"/>
                    <a:pt x="972" y="646"/>
                    <a:pt x="972" y="646"/>
                  </a:cubicBezTo>
                  <a:cubicBezTo>
                    <a:pt x="966" y="654"/>
                    <a:pt x="961" y="662"/>
                    <a:pt x="956" y="672"/>
                  </a:cubicBezTo>
                  <a:cubicBezTo>
                    <a:pt x="956" y="147"/>
                    <a:pt x="956" y="147"/>
                    <a:pt x="956" y="147"/>
                  </a:cubicBezTo>
                  <a:cubicBezTo>
                    <a:pt x="223" y="147"/>
                    <a:pt x="223" y="147"/>
                    <a:pt x="223" y="147"/>
                  </a:cubicBezTo>
                  <a:cubicBezTo>
                    <a:pt x="223" y="985"/>
                    <a:pt x="223" y="985"/>
                    <a:pt x="223" y="985"/>
                  </a:cubicBezTo>
                  <a:cubicBezTo>
                    <a:pt x="223" y="984"/>
                    <a:pt x="223" y="984"/>
                    <a:pt x="223" y="983"/>
                  </a:cubicBezTo>
                  <a:cubicBezTo>
                    <a:pt x="219" y="969"/>
                    <a:pt x="209" y="952"/>
                    <a:pt x="207" y="919"/>
                  </a:cubicBezTo>
                  <a:lnTo>
                    <a:pt x="207" y="120"/>
                  </a:lnTo>
                  <a:close/>
                  <a:moveTo>
                    <a:pt x="942" y="888"/>
                  </a:moveTo>
                  <a:cubicBezTo>
                    <a:pt x="944" y="899"/>
                    <a:pt x="946" y="909"/>
                    <a:pt x="948" y="918"/>
                  </a:cubicBezTo>
                  <a:cubicBezTo>
                    <a:pt x="948" y="1500"/>
                    <a:pt x="948" y="1500"/>
                    <a:pt x="948" y="1500"/>
                  </a:cubicBezTo>
                  <a:cubicBezTo>
                    <a:pt x="231" y="1500"/>
                    <a:pt x="231" y="1500"/>
                    <a:pt x="231" y="1500"/>
                  </a:cubicBezTo>
                  <a:cubicBezTo>
                    <a:pt x="231" y="1458"/>
                    <a:pt x="231" y="1458"/>
                    <a:pt x="231" y="1458"/>
                  </a:cubicBezTo>
                  <a:cubicBezTo>
                    <a:pt x="232" y="1446"/>
                    <a:pt x="231" y="1435"/>
                    <a:pt x="231" y="1427"/>
                  </a:cubicBezTo>
                  <a:cubicBezTo>
                    <a:pt x="231" y="1423"/>
                    <a:pt x="231" y="1419"/>
                    <a:pt x="231" y="1416"/>
                  </a:cubicBezTo>
                  <a:cubicBezTo>
                    <a:pt x="231" y="1413"/>
                    <a:pt x="231" y="1410"/>
                    <a:pt x="231" y="1407"/>
                  </a:cubicBezTo>
                  <a:cubicBezTo>
                    <a:pt x="231" y="1328"/>
                    <a:pt x="231" y="1328"/>
                    <a:pt x="231" y="1328"/>
                  </a:cubicBezTo>
                  <a:cubicBezTo>
                    <a:pt x="233" y="1322"/>
                    <a:pt x="234" y="1314"/>
                    <a:pt x="236" y="1305"/>
                  </a:cubicBezTo>
                  <a:cubicBezTo>
                    <a:pt x="250" y="1244"/>
                    <a:pt x="246" y="1217"/>
                    <a:pt x="231" y="1190"/>
                  </a:cubicBezTo>
                  <a:cubicBezTo>
                    <a:pt x="231" y="1085"/>
                    <a:pt x="231" y="1085"/>
                    <a:pt x="231" y="1085"/>
                  </a:cubicBezTo>
                  <a:cubicBezTo>
                    <a:pt x="235" y="1067"/>
                    <a:pt x="235" y="1046"/>
                    <a:pt x="231" y="1023"/>
                  </a:cubicBezTo>
                  <a:cubicBezTo>
                    <a:pt x="231" y="155"/>
                    <a:pt x="231" y="155"/>
                    <a:pt x="231" y="155"/>
                  </a:cubicBezTo>
                  <a:cubicBezTo>
                    <a:pt x="948" y="155"/>
                    <a:pt x="948" y="155"/>
                    <a:pt x="948" y="155"/>
                  </a:cubicBezTo>
                  <a:cubicBezTo>
                    <a:pt x="948" y="691"/>
                    <a:pt x="948" y="691"/>
                    <a:pt x="948" y="691"/>
                  </a:cubicBezTo>
                  <a:cubicBezTo>
                    <a:pt x="926" y="753"/>
                    <a:pt x="934" y="843"/>
                    <a:pt x="942" y="888"/>
                  </a:cubicBezTo>
                  <a:close/>
                  <a:moveTo>
                    <a:pt x="223" y="1109"/>
                  </a:moveTo>
                  <a:cubicBezTo>
                    <a:pt x="223" y="1176"/>
                    <a:pt x="223" y="1176"/>
                    <a:pt x="223" y="1176"/>
                  </a:cubicBezTo>
                  <a:cubicBezTo>
                    <a:pt x="217" y="1165"/>
                    <a:pt x="217" y="1162"/>
                    <a:pt x="217" y="1151"/>
                  </a:cubicBezTo>
                  <a:cubicBezTo>
                    <a:pt x="217" y="1119"/>
                    <a:pt x="217" y="1119"/>
                    <a:pt x="217" y="1119"/>
                  </a:cubicBezTo>
                  <a:cubicBezTo>
                    <a:pt x="219" y="1116"/>
                    <a:pt x="221" y="1112"/>
                    <a:pt x="223" y="1109"/>
                  </a:cubicBezTo>
                  <a:close/>
                  <a:moveTo>
                    <a:pt x="85" y="760"/>
                  </a:moveTo>
                  <a:cubicBezTo>
                    <a:pt x="51" y="726"/>
                    <a:pt x="31" y="698"/>
                    <a:pt x="45" y="654"/>
                  </a:cubicBezTo>
                  <a:cubicBezTo>
                    <a:pt x="60" y="611"/>
                    <a:pt x="104" y="602"/>
                    <a:pt x="129" y="599"/>
                  </a:cubicBezTo>
                  <a:cubicBezTo>
                    <a:pt x="146" y="597"/>
                    <a:pt x="169" y="596"/>
                    <a:pt x="181" y="596"/>
                  </a:cubicBezTo>
                  <a:cubicBezTo>
                    <a:pt x="181" y="596"/>
                    <a:pt x="182" y="596"/>
                    <a:pt x="183" y="596"/>
                  </a:cubicBezTo>
                  <a:cubicBezTo>
                    <a:pt x="183" y="807"/>
                    <a:pt x="183" y="807"/>
                    <a:pt x="183" y="807"/>
                  </a:cubicBezTo>
                  <a:cubicBezTo>
                    <a:pt x="161" y="801"/>
                    <a:pt x="111" y="785"/>
                    <a:pt x="85" y="760"/>
                  </a:cubicBezTo>
                  <a:close/>
                  <a:moveTo>
                    <a:pt x="83" y="954"/>
                  </a:moveTo>
                  <a:cubicBezTo>
                    <a:pt x="109" y="918"/>
                    <a:pt x="121" y="894"/>
                    <a:pt x="150" y="885"/>
                  </a:cubicBezTo>
                  <a:cubicBezTo>
                    <a:pt x="163" y="881"/>
                    <a:pt x="174" y="877"/>
                    <a:pt x="182" y="875"/>
                  </a:cubicBezTo>
                  <a:cubicBezTo>
                    <a:pt x="182" y="903"/>
                    <a:pt x="182" y="903"/>
                    <a:pt x="182" y="903"/>
                  </a:cubicBezTo>
                  <a:cubicBezTo>
                    <a:pt x="182" y="918"/>
                    <a:pt x="182" y="949"/>
                    <a:pt x="197" y="984"/>
                  </a:cubicBezTo>
                  <a:cubicBezTo>
                    <a:pt x="198" y="986"/>
                    <a:pt x="198" y="989"/>
                    <a:pt x="199" y="991"/>
                  </a:cubicBezTo>
                  <a:cubicBezTo>
                    <a:pt x="201" y="997"/>
                    <a:pt x="203" y="1003"/>
                    <a:pt x="204" y="1009"/>
                  </a:cubicBezTo>
                  <a:cubicBezTo>
                    <a:pt x="205" y="1013"/>
                    <a:pt x="206" y="1018"/>
                    <a:pt x="207" y="1023"/>
                  </a:cubicBezTo>
                  <a:cubicBezTo>
                    <a:pt x="216" y="1072"/>
                    <a:pt x="206" y="1107"/>
                    <a:pt x="175" y="1130"/>
                  </a:cubicBezTo>
                  <a:cubicBezTo>
                    <a:pt x="128" y="1165"/>
                    <a:pt x="82" y="1146"/>
                    <a:pt x="67" y="1123"/>
                  </a:cubicBezTo>
                  <a:cubicBezTo>
                    <a:pt x="66" y="1119"/>
                    <a:pt x="65" y="1116"/>
                    <a:pt x="64" y="1112"/>
                  </a:cubicBezTo>
                  <a:cubicBezTo>
                    <a:pt x="64" y="1111"/>
                    <a:pt x="64" y="1109"/>
                    <a:pt x="63" y="1108"/>
                  </a:cubicBezTo>
                  <a:cubicBezTo>
                    <a:pt x="67" y="1098"/>
                    <a:pt x="80" y="1066"/>
                    <a:pt x="96" y="1048"/>
                  </a:cubicBezTo>
                  <a:cubicBezTo>
                    <a:pt x="116" y="1025"/>
                    <a:pt x="144" y="1004"/>
                    <a:pt x="152" y="998"/>
                  </a:cubicBezTo>
                  <a:cubicBezTo>
                    <a:pt x="156" y="996"/>
                    <a:pt x="159" y="991"/>
                    <a:pt x="158" y="987"/>
                  </a:cubicBezTo>
                  <a:cubicBezTo>
                    <a:pt x="158" y="981"/>
                    <a:pt x="153" y="974"/>
                    <a:pt x="146" y="970"/>
                  </a:cubicBezTo>
                  <a:cubicBezTo>
                    <a:pt x="135" y="963"/>
                    <a:pt x="104" y="971"/>
                    <a:pt x="88" y="986"/>
                  </a:cubicBezTo>
                  <a:cubicBezTo>
                    <a:pt x="73" y="1002"/>
                    <a:pt x="63" y="1026"/>
                    <a:pt x="59" y="1036"/>
                  </a:cubicBezTo>
                  <a:cubicBezTo>
                    <a:pt x="59" y="1033"/>
                    <a:pt x="59" y="1031"/>
                    <a:pt x="58" y="1029"/>
                  </a:cubicBezTo>
                  <a:cubicBezTo>
                    <a:pt x="54" y="1016"/>
                    <a:pt x="57" y="991"/>
                    <a:pt x="83" y="954"/>
                  </a:cubicBezTo>
                  <a:close/>
                  <a:moveTo>
                    <a:pt x="62" y="1090"/>
                  </a:moveTo>
                  <a:cubicBezTo>
                    <a:pt x="61" y="1083"/>
                    <a:pt x="61" y="1074"/>
                    <a:pt x="61" y="1066"/>
                  </a:cubicBezTo>
                  <a:cubicBezTo>
                    <a:pt x="62" y="1059"/>
                    <a:pt x="63" y="1048"/>
                    <a:pt x="67" y="1038"/>
                  </a:cubicBezTo>
                  <a:cubicBezTo>
                    <a:pt x="69" y="1031"/>
                    <a:pt x="79" y="1007"/>
                    <a:pt x="94" y="992"/>
                  </a:cubicBezTo>
                  <a:cubicBezTo>
                    <a:pt x="108" y="978"/>
                    <a:pt x="135" y="973"/>
                    <a:pt x="142" y="977"/>
                  </a:cubicBezTo>
                  <a:cubicBezTo>
                    <a:pt x="147" y="979"/>
                    <a:pt x="150" y="984"/>
                    <a:pt x="150" y="987"/>
                  </a:cubicBezTo>
                  <a:cubicBezTo>
                    <a:pt x="150" y="988"/>
                    <a:pt x="150" y="990"/>
                    <a:pt x="148" y="992"/>
                  </a:cubicBezTo>
                  <a:cubicBezTo>
                    <a:pt x="139" y="997"/>
                    <a:pt x="111" y="1019"/>
                    <a:pt x="90" y="1042"/>
                  </a:cubicBezTo>
                  <a:cubicBezTo>
                    <a:pt x="78" y="1056"/>
                    <a:pt x="68" y="1076"/>
                    <a:pt x="62" y="1090"/>
                  </a:cubicBezTo>
                  <a:close/>
                  <a:moveTo>
                    <a:pt x="33" y="1232"/>
                  </a:moveTo>
                  <a:cubicBezTo>
                    <a:pt x="39" y="1189"/>
                    <a:pt x="52" y="1168"/>
                    <a:pt x="60" y="1159"/>
                  </a:cubicBezTo>
                  <a:cubicBezTo>
                    <a:pt x="63" y="1156"/>
                    <a:pt x="65" y="1154"/>
                    <a:pt x="68" y="1151"/>
                  </a:cubicBezTo>
                  <a:cubicBezTo>
                    <a:pt x="81" y="1159"/>
                    <a:pt x="100" y="1166"/>
                    <a:pt x="120" y="1166"/>
                  </a:cubicBezTo>
                  <a:cubicBezTo>
                    <a:pt x="137" y="1166"/>
                    <a:pt x="163" y="1165"/>
                    <a:pt x="183" y="1153"/>
                  </a:cubicBezTo>
                  <a:cubicBezTo>
                    <a:pt x="183" y="1159"/>
                    <a:pt x="183" y="1159"/>
                    <a:pt x="183" y="1159"/>
                  </a:cubicBezTo>
                  <a:cubicBezTo>
                    <a:pt x="183" y="1176"/>
                    <a:pt x="196" y="1181"/>
                    <a:pt x="207" y="1196"/>
                  </a:cubicBezTo>
                  <a:cubicBezTo>
                    <a:pt x="207" y="1196"/>
                    <a:pt x="208" y="1197"/>
                    <a:pt x="208" y="1198"/>
                  </a:cubicBezTo>
                  <a:cubicBezTo>
                    <a:pt x="220" y="1219"/>
                    <a:pt x="232" y="1257"/>
                    <a:pt x="213" y="1300"/>
                  </a:cubicBezTo>
                  <a:cubicBezTo>
                    <a:pt x="202" y="1326"/>
                    <a:pt x="188" y="1338"/>
                    <a:pt x="174" y="1343"/>
                  </a:cubicBezTo>
                  <a:cubicBezTo>
                    <a:pt x="169" y="1345"/>
                    <a:pt x="164" y="1346"/>
                    <a:pt x="158" y="1347"/>
                  </a:cubicBezTo>
                  <a:cubicBezTo>
                    <a:pt x="153" y="1348"/>
                    <a:pt x="148" y="1349"/>
                    <a:pt x="143" y="1349"/>
                  </a:cubicBezTo>
                  <a:cubicBezTo>
                    <a:pt x="89" y="1354"/>
                    <a:pt x="73" y="1330"/>
                    <a:pt x="73" y="1330"/>
                  </a:cubicBezTo>
                  <a:cubicBezTo>
                    <a:pt x="73" y="1330"/>
                    <a:pt x="73" y="1330"/>
                    <a:pt x="73" y="1330"/>
                  </a:cubicBezTo>
                  <a:cubicBezTo>
                    <a:pt x="61" y="1308"/>
                    <a:pt x="28" y="1272"/>
                    <a:pt x="33" y="1232"/>
                  </a:cubicBezTo>
                  <a:close/>
                  <a:moveTo>
                    <a:pt x="223" y="1351"/>
                  </a:moveTo>
                  <a:cubicBezTo>
                    <a:pt x="223" y="1367"/>
                    <a:pt x="223" y="1367"/>
                    <a:pt x="223" y="1367"/>
                  </a:cubicBezTo>
                  <a:cubicBezTo>
                    <a:pt x="221" y="1364"/>
                    <a:pt x="219" y="1361"/>
                    <a:pt x="217" y="1358"/>
                  </a:cubicBezTo>
                  <a:cubicBezTo>
                    <a:pt x="219" y="1356"/>
                    <a:pt x="221" y="1354"/>
                    <a:pt x="223" y="1351"/>
                  </a:cubicBezTo>
                  <a:close/>
                  <a:moveTo>
                    <a:pt x="99" y="1539"/>
                  </a:moveTo>
                  <a:cubicBezTo>
                    <a:pt x="99" y="1539"/>
                    <a:pt x="99" y="1539"/>
                    <a:pt x="99" y="1539"/>
                  </a:cubicBezTo>
                  <a:cubicBezTo>
                    <a:pt x="94" y="1536"/>
                    <a:pt x="91" y="1534"/>
                    <a:pt x="89" y="1533"/>
                  </a:cubicBezTo>
                  <a:cubicBezTo>
                    <a:pt x="85" y="1530"/>
                    <a:pt x="52" y="1519"/>
                    <a:pt x="39" y="1492"/>
                  </a:cubicBezTo>
                  <a:cubicBezTo>
                    <a:pt x="27" y="1464"/>
                    <a:pt x="33" y="1443"/>
                    <a:pt x="47" y="1414"/>
                  </a:cubicBezTo>
                  <a:cubicBezTo>
                    <a:pt x="61" y="1386"/>
                    <a:pt x="64" y="1377"/>
                    <a:pt x="78" y="1370"/>
                  </a:cubicBezTo>
                  <a:cubicBezTo>
                    <a:pt x="86" y="1367"/>
                    <a:pt x="94" y="1364"/>
                    <a:pt x="101" y="1363"/>
                  </a:cubicBezTo>
                  <a:cubicBezTo>
                    <a:pt x="107" y="1362"/>
                    <a:pt x="114" y="1361"/>
                    <a:pt x="122" y="1361"/>
                  </a:cubicBezTo>
                  <a:cubicBezTo>
                    <a:pt x="130" y="1361"/>
                    <a:pt x="139" y="1361"/>
                    <a:pt x="148" y="1361"/>
                  </a:cubicBezTo>
                  <a:cubicBezTo>
                    <a:pt x="149" y="1361"/>
                    <a:pt x="149" y="1361"/>
                    <a:pt x="149" y="1361"/>
                  </a:cubicBezTo>
                  <a:cubicBezTo>
                    <a:pt x="183" y="1364"/>
                    <a:pt x="183" y="1364"/>
                    <a:pt x="183" y="1364"/>
                  </a:cubicBezTo>
                  <a:cubicBezTo>
                    <a:pt x="183" y="1364"/>
                    <a:pt x="183" y="1364"/>
                    <a:pt x="183" y="1364"/>
                  </a:cubicBezTo>
                  <a:cubicBezTo>
                    <a:pt x="188" y="1366"/>
                    <a:pt x="194" y="1369"/>
                    <a:pt x="199" y="1373"/>
                  </a:cubicBezTo>
                  <a:cubicBezTo>
                    <a:pt x="207" y="1384"/>
                    <a:pt x="207" y="1401"/>
                    <a:pt x="207" y="1416"/>
                  </a:cubicBezTo>
                  <a:cubicBezTo>
                    <a:pt x="207" y="1438"/>
                    <a:pt x="211" y="1464"/>
                    <a:pt x="196" y="1505"/>
                  </a:cubicBezTo>
                  <a:cubicBezTo>
                    <a:pt x="181" y="1546"/>
                    <a:pt x="110" y="1545"/>
                    <a:pt x="99" y="1539"/>
                  </a:cubicBezTo>
                  <a:close/>
                  <a:moveTo>
                    <a:pt x="197" y="1588"/>
                  </a:moveTo>
                  <a:cubicBezTo>
                    <a:pt x="188" y="1582"/>
                    <a:pt x="171" y="1572"/>
                    <a:pt x="155" y="1564"/>
                  </a:cubicBezTo>
                  <a:cubicBezTo>
                    <a:pt x="165" y="1562"/>
                    <a:pt x="176" y="1558"/>
                    <a:pt x="185" y="1552"/>
                  </a:cubicBezTo>
                  <a:cubicBezTo>
                    <a:pt x="188" y="1566"/>
                    <a:pt x="193" y="1578"/>
                    <a:pt x="200" y="1590"/>
                  </a:cubicBezTo>
                  <a:cubicBezTo>
                    <a:pt x="199" y="1589"/>
                    <a:pt x="198" y="1588"/>
                    <a:pt x="197" y="1588"/>
                  </a:cubicBezTo>
                  <a:close/>
                  <a:moveTo>
                    <a:pt x="207" y="1534"/>
                  </a:moveTo>
                  <a:cubicBezTo>
                    <a:pt x="212" y="1528"/>
                    <a:pt x="216" y="1521"/>
                    <a:pt x="219" y="1513"/>
                  </a:cubicBezTo>
                  <a:cubicBezTo>
                    <a:pt x="220" y="1509"/>
                    <a:pt x="222" y="1504"/>
                    <a:pt x="223" y="1500"/>
                  </a:cubicBezTo>
                  <a:cubicBezTo>
                    <a:pt x="223" y="1508"/>
                    <a:pt x="223" y="1508"/>
                    <a:pt x="223" y="1508"/>
                  </a:cubicBezTo>
                  <a:cubicBezTo>
                    <a:pt x="956" y="1508"/>
                    <a:pt x="956" y="1508"/>
                    <a:pt x="956" y="1508"/>
                  </a:cubicBezTo>
                  <a:cubicBezTo>
                    <a:pt x="956" y="967"/>
                    <a:pt x="956" y="967"/>
                    <a:pt x="956" y="967"/>
                  </a:cubicBezTo>
                  <a:cubicBezTo>
                    <a:pt x="956" y="970"/>
                    <a:pt x="956" y="972"/>
                    <a:pt x="957" y="974"/>
                  </a:cubicBezTo>
                  <a:cubicBezTo>
                    <a:pt x="959" y="992"/>
                    <a:pt x="968" y="1004"/>
                    <a:pt x="973" y="1011"/>
                  </a:cubicBezTo>
                  <a:cubicBezTo>
                    <a:pt x="973" y="1011"/>
                    <a:pt x="973" y="1011"/>
                    <a:pt x="973" y="1011"/>
                  </a:cubicBezTo>
                  <a:cubicBezTo>
                    <a:pt x="973" y="1011"/>
                    <a:pt x="973" y="1011"/>
                    <a:pt x="973" y="1012"/>
                  </a:cubicBezTo>
                  <a:cubicBezTo>
                    <a:pt x="970" y="1021"/>
                    <a:pt x="963" y="1043"/>
                    <a:pt x="967" y="1072"/>
                  </a:cubicBezTo>
                  <a:cubicBezTo>
                    <a:pt x="968" y="1077"/>
                    <a:pt x="969" y="1084"/>
                    <a:pt x="970" y="1091"/>
                  </a:cubicBezTo>
                  <a:cubicBezTo>
                    <a:pt x="972" y="1094"/>
                    <a:pt x="972" y="1094"/>
                    <a:pt x="972" y="1094"/>
                  </a:cubicBezTo>
                  <a:cubicBezTo>
                    <a:pt x="972" y="1528"/>
                    <a:pt x="972" y="1528"/>
                    <a:pt x="972" y="1528"/>
                  </a:cubicBezTo>
                  <a:cubicBezTo>
                    <a:pt x="972" y="1581"/>
                    <a:pt x="929" y="1624"/>
                    <a:pt x="876" y="1624"/>
                  </a:cubicBezTo>
                  <a:cubicBezTo>
                    <a:pt x="303" y="1624"/>
                    <a:pt x="303" y="1624"/>
                    <a:pt x="303" y="1624"/>
                  </a:cubicBezTo>
                  <a:cubicBezTo>
                    <a:pt x="252" y="1624"/>
                    <a:pt x="210" y="1584"/>
                    <a:pt x="207" y="1534"/>
                  </a:cubicBezTo>
                  <a:close/>
                  <a:moveTo>
                    <a:pt x="684" y="2224"/>
                  </a:moveTo>
                  <a:cubicBezTo>
                    <a:pt x="684" y="2224"/>
                    <a:pt x="681" y="2182"/>
                    <a:pt x="665" y="2156"/>
                  </a:cubicBezTo>
                  <a:cubicBezTo>
                    <a:pt x="649" y="2130"/>
                    <a:pt x="624" y="2091"/>
                    <a:pt x="619" y="2085"/>
                  </a:cubicBezTo>
                  <a:cubicBezTo>
                    <a:pt x="614" y="2079"/>
                    <a:pt x="615" y="2071"/>
                    <a:pt x="607" y="2058"/>
                  </a:cubicBezTo>
                  <a:cubicBezTo>
                    <a:pt x="599" y="2045"/>
                    <a:pt x="547" y="1995"/>
                    <a:pt x="537" y="1986"/>
                  </a:cubicBezTo>
                  <a:cubicBezTo>
                    <a:pt x="527" y="1977"/>
                    <a:pt x="504" y="1966"/>
                    <a:pt x="465" y="1922"/>
                  </a:cubicBezTo>
                  <a:cubicBezTo>
                    <a:pt x="446" y="1900"/>
                    <a:pt x="422" y="1871"/>
                    <a:pt x="399" y="1842"/>
                  </a:cubicBezTo>
                  <a:cubicBezTo>
                    <a:pt x="375" y="1810"/>
                    <a:pt x="375" y="1810"/>
                    <a:pt x="375" y="1810"/>
                  </a:cubicBezTo>
                  <a:cubicBezTo>
                    <a:pt x="363" y="1794"/>
                    <a:pt x="351" y="1779"/>
                    <a:pt x="343" y="1768"/>
                  </a:cubicBezTo>
                  <a:cubicBezTo>
                    <a:pt x="317" y="1734"/>
                    <a:pt x="305" y="1715"/>
                    <a:pt x="302" y="1710"/>
                  </a:cubicBezTo>
                  <a:cubicBezTo>
                    <a:pt x="300" y="1705"/>
                    <a:pt x="299" y="1697"/>
                    <a:pt x="299" y="1697"/>
                  </a:cubicBezTo>
                  <a:cubicBezTo>
                    <a:pt x="299" y="1697"/>
                    <a:pt x="286" y="1673"/>
                    <a:pt x="280" y="1664"/>
                  </a:cubicBezTo>
                  <a:cubicBezTo>
                    <a:pt x="277" y="1660"/>
                    <a:pt x="273" y="1652"/>
                    <a:pt x="268" y="1643"/>
                  </a:cubicBezTo>
                  <a:cubicBezTo>
                    <a:pt x="279" y="1646"/>
                    <a:pt x="291" y="1648"/>
                    <a:pt x="303" y="1648"/>
                  </a:cubicBezTo>
                  <a:cubicBezTo>
                    <a:pt x="876" y="1648"/>
                    <a:pt x="876" y="1648"/>
                    <a:pt x="876" y="1648"/>
                  </a:cubicBezTo>
                  <a:cubicBezTo>
                    <a:pt x="942" y="1648"/>
                    <a:pt x="996" y="1594"/>
                    <a:pt x="996" y="1528"/>
                  </a:cubicBezTo>
                  <a:cubicBezTo>
                    <a:pt x="996" y="1228"/>
                    <a:pt x="996" y="1228"/>
                    <a:pt x="996" y="1228"/>
                  </a:cubicBezTo>
                  <a:cubicBezTo>
                    <a:pt x="1002" y="1219"/>
                    <a:pt x="1008" y="1211"/>
                    <a:pt x="1008" y="1210"/>
                  </a:cubicBezTo>
                  <a:cubicBezTo>
                    <a:pt x="1009" y="1209"/>
                    <a:pt x="1009" y="1209"/>
                    <a:pt x="1009" y="1209"/>
                  </a:cubicBezTo>
                  <a:cubicBezTo>
                    <a:pt x="1009" y="1208"/>
                    <a:pt x="1009" y="1208"/>
                    <a:pt x="1009" y="1208"/>
                  </a:cubicBezTo>
                  <a:cubicBezTo>
                    <a:pt x="1009" y="1208"/>
                    <a:pt x="1007" y="1187"/>
                    <a:pt x="1006" y="1177"/>
                  </a:cubicBezTo>
                  <a:cubicBezTo>
                    <a:pt x="1005" y="1168"/>
                    <a:pt x="1000" y="1147"/>
                    <a:pt x="998" y="1139"/>
                  </a:cubicBezTo>
                  <a:cubicBezTo>
                    <a:pt x="997" y="1120"/>
                    <a:pt x="994" y="1088"/>
                    <a:pt x="991" y="1068"/>
                  </a:cubicBezTo>
                  <a:cubicBezTo>
                    <a:pt x="986" y="1039"/>
                    <a:pt x="996" y="1019"/>
                    <a:pt x="997" y="1015"/>
                  </a:cubicBezTo>
                  <a:cubicBezTo>
                    <a:pt x="997" y="1013"/>
                    <a:pt x="997" y="1010"/>
                    <a:pt x="997" y="1007"/>
                  </a:cubicBezTo>
                  <a:cubicBezTo>
                    <a:pt x="1004" y="1011"/>
                    <a:pt x="1010" y="1012"/>
                    <a:pt x="1015" y="1012"/>
                  </a:cubicBezTo>
                  <a:cubicBezTo>
                    <a:pt x="1019" y="1012"/>
                    <a:pt x="1023" y="1011"/>
                    <a:pt x="1026" y="1011"/>
                  </a:cubicBezTo>
                  <a:cubicBezTo>
                    <a:pt x="1028" y="1010"/>
                    <a:pt x="1030" y="1010"/>
                    <a:pt x="1031" y="1010"/>
                  </a:cubicBezTo>
                  <a:cubicBezTo>
                    <a:pt x="1032" y="1002"/>
                    <a:pt x="1032" y="1002"/>
                    <a:pt x="1032" y="1002"/>
                  </a:cubicBezTo>
                  <a:cubicBezTo>
                    <a:pt x="1030" y="1002"/>
                    <a:pt x="1028" y="1002"/>
                    <a:pt x="1025" y="1003"/>
                  </a:cubicBezTo>
                  <a:cubicBezTo>
                    <a:pt x="1017" y="1004"/>
                    <a:pt x="1005" y="1006"/>
                    <a:pt x="990" y="993"/>
                  </a:cubicBezTo>
                  <a:cubicBezTo>
                    <a:pt x="986" y="988"/>
                    <a:pt x="982" y="981"/>
                    <a:pt x="980" y="971"/>
                  </a:cubicBezTo>
                  <a:cubicBezTo>
                    <a:pt x="979" y="959"/>
                    <a:pt x="973" y="925"/>
                    <a:pt x="966" y="884"/>
                  </a:cubicBezTo>
                  <a:cubicBezTo>
                    <a:pt x="958" y="844"/>
                    <a:pt x="949" y="747"/>
                    <a:pt x="974" y="689"/>
                  </a:cubicBezTo>
                  <a:cubicBezTo>
                    <a:pt x="1000" y="630"/>
                    <a:pt x="1044" y="626"/>
                    <a:pt x="1066" y="625"/>
                  </a:cubicBezTo>
                  <a:cubicBezTo>
                    <a:pt x="1067" y="624"/>
                    <a:pt x="1067" y="624"/>
                    <a:pt x="1068" y="624"/>
                  </a:cubicBezTo>
                  <a:cubicBezTo>
                    <a:pt x="1085" y="624"/>
                    <a:pt x="1091" y="636"/>
                    <a:pt x="1093" y="640"/>
                  </a:cubicBezTo>
                  <a:cubicBezTo>
                    <a:pt x="1093" y="642"/>
                    <a:pt x="1094" y="645"/>
                    <a:pt x="1094" y="649"/>
                  </a:cubicBezTo>
                  <a:cubicBezTo>
                    <a:pt x="1093" y="653"/>
                    <a:pt x="1091" y="667"/>
                    <a:pt x="1085" y="682"/>
                  </a:cubicBezTo>
                  <a:cubicBezTo>
                    <a:pt x="1080" y="694"/>
                    <a:pt x="1069" y="725"/>
                    <a:pt x="1071" y="743"/>
                  </a:cubicBezTo>
                  <a:cubicBezTo>
                    <a:pt x="1074" y="760"/>
                    <a:pt x="1092" y="795"/>
                    <a:pt x="1106" y="810"/>
                  </a:cubicBezTo>
                  <a:cubicBezTo>
                    <a:pt x="1110" y="815"/>
                    <a:pt x="1115" y="817"/>
                    <a:pt x="1119" y="817"/>
                  </a:cubicBezTo>
                  <a:cubicBezTo>
                    <a:pt x="1120" y="817"/>
                    <a:pt x="1120" y="817"/>
                    <a:pt x="1121" y="816"/>
                  </a:cubicBezTo>
                  <a:cubicBezTo>
                    <a:pt x="1128" y="815"/>
                    <a:pt x="1133" y="809"/>
                    <a:pt x="1135" y="804"/>
                  </a:cubicBezTo>
                  <a:cubicBezTo>
                    <a:pt x="1137" y="807"/>
                    <a:pt x="1140" y="810"/>
                    <a:pt x="1141" y="814"/>
                  </a:cubicBezTo>
                  <a:cubicBezTo>
                    <a:pt x="1145" y="821"/>
                    <a:pt x="1155" y="846"/>
                    <a:pt x="1159" y="853"/>
                  </a:cubicBezTo>
                  <a:cubicBezTo>
                    <a:pt x="1163" y="860"/>
                    <a:pt x="1185" y="893"/>
                    <a:pt x="1204" y="922"/>
                  </a:cubicBezTo>
                  <a:cubicBezTo>
                    <a:pt x="1223" y="950"/>
                    <a:pt x="1223" y="969"/>
                    <a:pt x="1224" y="992"/>
                  </a:cubicBezTo>
                  <a:cubicBezTo>
                    <a:pt x="1225" y="1015"/>
                    <a:pt x="1232" y="1048"/>
                    <a:pt x="1239" y="1077"/>
                  </a:cubicBezTo>
                  <a:cubicBezTo>
                    <a:pt x="1246" y="1106"/>
                    <a:pt x="1252" y="1149"/>
                    <a:pt x="1275" y="1245"/>
                  </a:cubicBezTo>
                  <a:cubicBezTo>
                    <a:pt x="1297" y="1341"/>
                    <a:pt x="1287" y="1368"/>
                    <a:pt x="1276" y="1414"/>
                  </a:cubicBezTo>
                  <a:cubicBezTo>
                    <a:pt x="1265" y="1461"/>
                    <a:pt x="1239" y="1644"/>
                    <a:pt x="1224" y="1728"/>
                  </a:cubicBezTo>
                  <a:cubicBezTo>
                    <a:pt x="1219" y="1759"/>
                    <a:pt x="1216" y="1787"/>
                    <a:pt x="1214" y="1810"/>
                  </a:cubicBezTo>
                  <a:cubicBezTo>
                    <a:pt x="1214" y="1842"/>
                    <a:pt x="1214" y="1842"/>
                    <a:pt x="1214" y="1842"/>
                  </a:cubicBezTo>
                  <a:cubicBezTo>
                    <a:pt x="1214" y="1865"/>
                    <a:pt x="1216" y="1881"/>
                    <a:pt x="1219" y="1889"/>
                  </a:cubicBezTo>
                  <a:cubicBezTo>
                    <a:pt x="1224" y="1906"/>
                    <a:pt x="1268" y="1973"/>
                    <a:pt x="1292" y="2046"/>
                  </a:cubicBezTo>
                  <a:cubicBezTo>
                    <a:pt x="1316" y="2120"/>
                    <a:pt x="1348" y="2228"/>
                    <a:pt x="1348" y="2228"/>
                  </a:cubicBezTo>
                  <a:lnTo>
                    <a:pt x="684" y="2224"/>
                  </a:lnTo>
                  <a:close/>
                  <a:moveTo>
                    <a:pt x="996" y="1214"/>
                  </a:moveTo>
                  <a:cubicBezTo>
                    <a:pt x="996" y="1166"/>
                    <a:pt x="996" y="1166"/>
                    <a:pt x="996" y="1166"/>
                  </a:cubicBezTo>
                  <a:cubicBezTo>
                    <a:pt x="997" y="1171"/>
                    <a:pt x="998" y="1175"/>
                    <a:pt x="998" y="1177"/>
                  </a:cubicBezTo>
                  <a:cubicBezTo>
                    <a:pt x="999" y="1186"/>
                    <a:pt x="1000" y="1202"/>
                    <a:pt x="1001" y="1207"/>
                  </a:cubicBezTo>
                  <a:cubicBezTo>
                    <a:pt x="1000" y="1208"/>
                    <a:pt x="998" y="1211"/>
                    <a:pt x="996" y="12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F6B0AB0-7C93-48B1-97BA-677F1F105900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1B4A8C06-B632-4214-BF18-683940FB885A}"/>
              </a:ext>
            </a:extLst>
          </p:cNvPr>
          <p:cNvSpPr/>
          <p:nvPr/>
        </p:nvSpPr>
        <p:spPr>
          <a:xfrm>
            <a:off x="807172" y="874649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100" b="1" spc="-7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1D952EA-489A-4901-A13E-A38CABC6EBDB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77474DD-782C-4414-A2FF-2BE1602F7186}"/>
              </a:ext>
            </a:extLst>
          </p:cNvPr>
          <p:cNvSpPr/>
          <p:nvPr/>
        </p:nvSpPr>
        <p:spPr>
          <a:xfrm>
            <a:off x="3181139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2921E7D-5ECD-4A4F-ABE4-1E8473F707A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F45101B-988F-4075-85D5-6B7C05BC371A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A63D7AA2-AA85-4E45-943A-061056454511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FB723BB-2E8E-40B1-A528-EBE2BC95A76B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DBFF92FA-6EEC-48DA-818A-309CD75AD081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25C35998-7A14-4CD1-947B-3C7BA0B35F0B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F3232E9-1A24-4CC6-8A1C-581130B1D1AD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en-US" altLang="ko-KR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2. </a:t>
            </a:r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기존의 웹 어플리케이션 조사 결과</a:t>
            </a:r>
            <a:endParaRPr lang="ko-KR" altLang="en-US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pic>
        <p:nvPicPr>
          <p:cNvPr id="136" name="그래픽 135" descr="랩톱">
            <a:extLst>
              <a:ext uri="{FF2B5EF4-FFF2-40B4-BE49-F238E27FC236}">
                <a16:creationId xmlns:a16="http://schemas.microsoft.com/office/drawing/2014/main" id="{2D4369F0-D317-45E7-9861-FDD4895DB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4192" y="4687972"/>
            <a:ext cx="505985" cy="500975"/>
          </a:xfrm>
          <a:prstGeom prst="rect">
            <a:avLst/>
          </a:prstGeom>
          <a:effectLst>
            <a:outerShdw blurRad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8" name="그래픽 137" descr="모니터">
            <a:extLst>
              <a:ext uri="{FF2B5EF4-FFF2-40B4-BE49-F238E27FC236}">
                <a16:creationId xmlns:a16="http://schemas.microsoft.com/office/drawing/2014/main" id="{AB6B2B47-493C-4B5D-A297-A8D749FB59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4192" y="3064393"/>
            <a:ext cx="505985" cy="500975"/>
          </a:xfrm>
          <a:prstGeom prst="rect">
            <a:avLst/>
          </a:prstGeom>
          <a:effectLst>
            <a:outerShdw blurRad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4" name="그래픽 143" descr="프로젝터 화면">
            <a:extLst>
              <a:ext uri="{FF2B5EF4-FFF2-40B4-BE49-F238E27FC236}">
                <a16:creationId xmlns:a16="http://schemas.microsoft.com/office/drawing/2014/main" id="{10E4C386-5A14-4123-9CC5-42405B9BCF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4192" y="3876182"/>
            <a:ext cx="505985" cy="500975"/>
          </a:xfrm>
          <a:prstGeom prst="rect">
            <a:avLst/>
          </a:prstGeom>
          <a:effectLst>
            <a:outerShdw blurRad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8" name="제목 147">
            <a:extLst>
              <a:ext uri="{FF2B5EF4-FFF2-40B4-BE49-F238E27FC236}">
                <a16:creationId xmlns:a16="http://schemas.microsoft.com/office/drawing/2014/main" id="{FF4FF92E-2F3C-491E-8083-3173B9D5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pc="-100" dirty="0" err="1"/>
              <a:t>커픽</a:t>
            </a:r>
            <a:r>
              <a:rPr lang="en-US" altLang="ko-KR" b="1" spc="-100" dirty="0"/>
              <a:t>(</a:t>
            </a:r>
            <a:r>
              <a:rPr lang="en-US" altLang="ko-KR" b="1" spc="-100" dirty="0" err="1"/>
              <a:t>cuppick</a:t>
            </a:r>
            <a:r>
              <a:rPr lang="en-US" altLang="ko-KR" b="1" spc="-100" dirty="0"/>
              <a:t>)</a:t>
            </a:r>
            <a:endParaRPr lang="ko-KR" alt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92AFF6-423C-478F-915E-81CCBA76AAA7}"/>
              </a:ext>
            </a:extLst>
          </p:cNvPr>
          <p:cNvSpPr txBox="1"/>
          <p:nvPr/>
        </p:nvSpPr>
        <p:spPr>
          <a:xfrm>
            <a:off x="3795892" y="2534710"/>
            <a:ext cx="385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 CUPS-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외국 모바일 어플리케이션</a:t>
            </a:r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.</a:t>
            </a:r>
          </a:p>
          <a:p>
            <a:endParaRPr lang="en-US" altLang="ko-KR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endParaRPr lang="ko-KR" altLang="en-US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85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338110CC-86DB-4BF6-A7EA-1B2103D4558A}"/>
              </a:ext>
            </a:extLst>
          </p:cNvPr>
          <p:cNvGrpSpPr/>
          <p:nvPr/>
        </p:nvGrpSpPr>
        <p:grpSpPr>
          <a:xfrm>
            <a:off x="2938330" y="1875094"/>
            <a:ext cx="3751665" cy="6108716"/>
            <a:chOff x="2939627" y="2215014"/>
            <a:chExt cx="2616564" cy="4199914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E0B299-1F23-43F3-B05E-EC0D4218A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17" r="58745"/>
            <a:stretch/>
          </p:blipFill>
          <p:spPr>
            <a:xfrm>
              <a:off x="3369506" y="2746521"/>
              <a:ext cx="1383158" cy="1996613"/>
            </a:xfrm>
            <a:prstGeom prst="rect">
              <a:avLst/>
            </a:prstGeom>
          </p:spPr>
        </p:pic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6680A82B-5258-441E-9FB9-4F3D08973D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9627" y="2215014"/>
              <a:ext cx="2616564" cy="4199914"/>
            </a:xfrm>
            <a:custGeom>
              <a:avLst/>
              <a:gdLst>
                <a:gd name="T0" fmla="*/ 1238 w 1380"/>
                <a:gd name="T1" fmla="*/ 1842 h 2252"/>
                <a:gd name="T2" fmla="*/ 1302 w 1380"/>
                <a:gd name="T3" fmla="*/ 1408 h 2252"/>
                <a:gd name="T4" fmla="*/ 1248 w 1380"/>
                <a:gd name="T5" fmla="*/ 988 h 2252"/>
                <a:gd name="T6" fmla="*/ 1153 w 1380"/>
                <a:gd name="T7" fmla="*/ 788 h 2252"/>
                <a:gd name="T8" fmla="*/ 1065 w 1380"/>
                <a:gd name="T9" fmla="*/ 601 h 2252"/>
                <a:gd name="T10" fmla="*/ 999 w 1380"/>
                <a:gd name="T11" fmla="*/ 473 h 2252"/>
                <a:gd name="T12" fmla="*/ 183 w 1380"/>
                <a:gd name="T13" fmla="*/ 120 h 2252"/>
                <a:gd name="T14" fmla="*/ 69 w 1380"/>
                <a:gd name="T15" fmla="*/ 777 h 2252"/>
                <a:gd name="T16" fmla="*/ 63 w 1380"/>
                <a:gd name="T17" fmla="*/ 940 h 2252"/>
                <a:gd name="T18" fmla="*/ 42 w 1380"/>
                <a:gd name="T19" fmla="*/ 1143 h 2252"/>
                <a:gd name="T20" fmla="*/ 30 w 1380"/>
                <a:gd name="T21" fmla="*/ 1394 h 2252"/>
                <a:gd name="T22" fmla="*/ 123 w 1380"/>
                <a:gd name="T23" fmla="*/ 1575 h 2252"/>
                <a:gd name="T24" fmla="*/ 260 w 1380"/>
                <a:gd name="T25" fmla="*/ 1677 h 2252"/>
                <a:gd name="T26" fmla="*/ 345 w 1380"/>
                <a:gd name="T27" fmla="*/ 1810 h 2252"/>
                <a:gd name="T28" fmla="*/ 587 w 1380"/>
                <a:gd name="T29" fmla="*/ 2071 h 2252"/>
                <a:gd name="T30" fmla="*/ 662 w 1380"/>
                <a:gd name="T31" fmla="*/ 2248 h 2252"/>
                <a:gd name="T32" fmla="*/ 1102 w 1380"/>
                <a:gd name="T33" fmla="*/ 646 h 2252"/>
                <a:gd name="T34" fmla="*/ 1079 w 1380"/>
                <a:gd name="T35" fmla="*/ 742 h 2252"/>
                <a:gd name="T36" fmla="*/ 303 w 1380"/>
                <a:gd name="T37" fmla="*/ 24 h 2252"/>
                <a:gd name="T38" fmla="*/ 956 w 1380"/>
                <a:gd name="T39" fmla="*/ 147 h 2252"/>
                <a:gd name="T40" fmla="*/ 207 w 1380"/>
                <a:gd name="T41" fmla="*/ 120 h 2252"/>
                <a:gd name="T42" fmla="*/ 231 w 1380"/>
                <a:gd name="T43" fmla="*/ 1458 h 2252"/>
                <a:gd name="T44" fmla="*/ 236 w 1380"/>
                <a:gd name="T45" fmla="*/ 1305 h 2252"/>
                <a:gd name="T46" fmla="*/ 948 w 1380"/>
                <a:gd name="T47" fmla="*/ 155 h 2252"/>
                <a:gd name="T48" fmla="*/ 217 w 1380"/>
                <a:gd name="T49" fmla="*/ 1151 h 2252"/>
                <a:gd name="T50" fmla="*/ 129 w 1380"/>
                <a:gd name="T51" fmla="*/ 599 h 2252"/>
                <a:gd name="T52" fmla="*/ 83 w 1380"/>
                <a:gd name="T53" fmla="*/ 954 h 2252"/>
                <a:gd name="T54" fmla="*/ 199 w 1380"/>
                <a:gd name="T55" fmla="*/ 991 h 2252"/>
                <a:gd name="T56" fmla="*/ 64 w 1380"/>
                <a:gd name="T57" fmla="*/ 1112 h 2252"/>
                <a:gd name="T58" fmla="*/ 146 w 1380"/>
                <a:gd name="T59" fmla="*/ 970 h 2252"/>
                <a:gd name="T60" fmla="*/ 62 w 1380"/>
                <a:gd name="T61" fmla="*/ 1090 h 2252"/>
                <a:gd name="T62" fmla="*/ 150 w 1380"/>
                <a:gd name="T63" fmla="*/ 987 h 2252"/>
                <a:gd name="T64" fmla="*/ 60 w 1380"/>
                <a:gd name="T65" fmla="*/ 1159 h 2252"/>
                <a:gd name="T66" fmla="*/ 207 w 1380"/>
                <a:gd name="T67" fmla="*/ 1196 h 2252"/>
                <a:gd name="T68" fmla="*/ 143 w 1380"/>
                <a:gd name="T69" fmla="*/ 1349 h 2252"/>
                <a:gd name="T70" fmla="*/ 223 w 1380"/>
                <a:gd name="T71" fmla="*/ 1367 h 2252"/>
                <a:gd name="T72" fmla="*/ 89 w 1380"/>
                <a:gd name="T73" fmla="*/ 1533 h 2252"/>
                <a:gd name="T74" fmla="*/ 122 w 1380"/>
                <a:gd name="T75" fmla="*/ 1361 h 2252"/>
                <a:gd name="T76" fmla="*/ 199 w 1380"/>
                <a:gd name="T77" fmla="*/ 1373 h 2252"/>
                <a:gd name="T78" fmla="*/ 155 w 1380"/>
                <a:gd name="T79" fmla="*/ 1564 h 2252"/>
                <a:gd name="T80" fmla="*/ 219 w 1380"/>
                <a:gd name="T81" fmla="*/ 1513 h 2252"/>
                <a:gd name="T82" fmla="*/ 957 w 1380"/>
                <a:gd name="T83" fmla="*/ 974 h 2252"/>
                <a:gd name="T84" fmla="*/ 970 w 1380"/>
                <a:gd name="T85" fmla="*/ 1091 h 2252"/>
                <a:gd name="T86" fmla="*/ 207 w 1380"/>
                <a:gd name="T87" fmla="*/ 1534 h 2252"/>
                <a:gd name="T88" fmla="*/ 537 w 1380"/>
                <a:gd name="T89" fmla="*/ 1986 h 2252"/>
                <a:gd name="T90" fmla="*/ 302 w 1380"/>
                <a:gd name="T91" fmla="*/ 1710 h 2252"/>
                <a:gd name="T92" fmla="*/ 876 w 1380"/>
                <a:gd name="T93" fmla="*/ 1648 h 2252"/>
                <a:gd name="T94" fmla="*/ 1009 w 1380"/>
                <a:gd name="T95" fmla="*/ 1208 h 2252"/>
                <a:gd name="T96" fmla="*/ 997 w 1380"/>
                <a:gd name="T97" fmla="*/ 1007 h 2252"/>
                <a:gd name="T98" fmla="*/ 1025 w 1380"/>
                <a:gd name="T99" fmla="*/ 1003 h 2252"/>
                <a:gd name="T100" fmla="*/ 1066 w 1380"/>
                <a:gd name="T101" fmla="*/ 625 h 2252"/>
                <a:gd name="T102" fmla="*/ 1071 w 1380"/>
                <a:gd name="T103" fmla="*/ 743 h 2252"/>
                <a:gd name="T104" fmla="*/ 1141 w 1380"/>
                <a:gd name="T105" fmla="*/ 814 h 2252"/>
                <a:gd name="T106" fmla="*/ 1275 w 1380"/>
                <a:gd name="T107" fmla="*/ 1245 h 2252"/>
                <a:gd name="T108" fmla="*/ 1219 w 1380"/>
                <a:gd name="T109" fmla="*/ 1889 h 2252"/>
                <a:gd name="T110" fmla="*/ 996 w 1380"/>
                <a:gd name="T111" fmla="*/ 1166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80" h="2252">
                  <a:moveTo>
                    <a:pt x="1371" y="2221"/>
                  </a:moveTo>
                  <a:cubicBezTo>
                    <a:pt x="1371" y="2220"/>
                    <a:pt x="1339" y="2112"/>
                    <a:pt x="1315" y="2039"/>
                  </a:cubicBezTo>
                  <a:cubicBezTo>
                    <a:pt x="1298" y="1988"/>
                    <a:pt x="1273" y="1941"/>
                    <a:pt x="1256" y="1910"/>
                  </a:cubicBezTo>
                  <a:cubicBezTo>
                    <a:pt x="1250" y="1899"/>
                    <a:pt x="1243" y="1886"/>
                    <a:pt x="1242" y="1882"/>
                  </a:cubicBezTo>
                  <a:cubicBezTo>
                    <a:pt x="1240" y="1876"/>
                    <a:pt x="1238" y="1863"/>
                    <a:pt x="1238" y="1842"/>
                  </a:cubicBezTo>
                  <a:cubicBezTo>
                    <a:pt x="1239" y="1810"/>
                    <a:pt x="1239" y="1810"/>
                    <a:pt x="1239" y="1810"/>
                  </a:cubicBezTo>
                  <a:cubicBezTo>
                    <a:pt x="1240" y="1788"/>
                    <a:pt x="1242" y="1762"/>
                    <a:pt x="1248" y="1732"/>
                  </a:cubicBezTo>
                  <a:cubicBezTo>
                    <a:pt x="1253" y="1698"/>
                    <a:pt x="1261" y="1651"/>
                    <a:pt x="1269" y="1600"/>
                  </a:cubicBezTo>
                  <a:cubicBezTo>
                    <a:pt x="1281" y="1525"/>
                    <a:pt x="1293" y="1447"/>
                    <a:pt x="1299" y="1420"/>
                  </a:cubicBezTo>
                  <a:cubicBezTo>
                    <a:pt x="1300" y="1416"/>
                    <a:pt x="1301" y="1412"/>
                    <a:pt x="1302" y="1408"/>
                  </a:cubicBezTo>
                  <a:cubicBezTo>
                    <a:pt x="1312" y="1366"/>
                    <a:pt x="1320" y="1333"/>
                    <a:pt x="1298" y="1240"/>
                  </a:cubicBezTo>
                  <a:cubicBezTo>
                    <a:pt x="1284" y="1179"/>
                    <a:pt x="1276" y="1141"/>
                    <a:pt x="1271" y="1112"/>
                  </a:cubicBezTo>
                  <a:cubicBezTo>
                    <a:pt x="1268" y="1096"/>
                    <a:pt x="1265" y="1083"/>
                    <a:pt x="1262" y="1071"/>
                  </a:cubicBezTo>
                  <a:cubicBezTo>
                    <a:pt x="1253" y="1034"/>
                    <a:pt x="1249" y="1008"/>
                    <a:pt x="1248" y="991"/>
                  </a:cubicBezTo>
                  <a:cubicBezTo>
                    <a:pt x="1248" y="988"/>
                    <a:pt x="1248" y="988"/>
                    <a:pt x="1248" y="988"/>
                  </a:cubicBezTo>
                  <a:cubicBezTo>
                    <a:pt x="1247" y="965"/>
                    <a:pt x="1246" y="941"/>
                    <a:pt x="1224" y="908"/>
                  </a:cubicBezTo>
                  <a:cubicBezTo>
                    <a:pt x="1200" y="872"/>
                    <a:pt x="1183" y="846"/>
                    <a:pt x="1180" y="841"/>
                  </a:cubicBezTo>
                  <a:cubicBezTo>
                    <a:pt x="1178" y="837"/>
                    <a:pt x="1172" y="824"/>
                    <a:pt x="1169" y="817"/>
                  </a:cubicBezTo>
                  <a:cubicBezTo>
                    <a:pt x="1167" y="811"/>
                    <a:pt x="1165" y="806"/>
                    <a:pt x="1163" y="803"/>
                  </a:cubicBezTo>
                  <a:cubicBezTo>
                    <a:pt x="1160" y="797"/>
                    <a:pt x="1156" y="792"/>
                    <a:pt x="1153" y="788"/>
                  </a:cubicBezTo>
                  <a:cubicBezTo>
                    <a:pt x="1148" y="764"/>
                    <a:pt x="1134" y="685"/>
                    <a:pt x="1132" y="670"/>
                  </a:cubicBezTo>
                  <a:cubicBezTo>
                    <a:pt x="1128" y="646"/>
                    <a:pt x="1125" y="635"/>
                    <a:pt x="1117" y="627"/>
                  </a:cubicBezTo>
                  <a:cubicBezTo>
                    <a:pt x="1115" y="625"/>
                    <a:pt x="1112" y="623"/>
                    <a:pt x="1110" y="622"/>
                  </a:cubicBezTo>
                  <a:cubicBezTo>
                    <a:pt x="1102" y="611"/>
                    <a:pt x="1089" y="600"/>
                    <a:pt x="1068" y="600"/>
                  </a:cubicBezTo>
                  <a:cubicBezTo>
                    <a:pt x="1067" y="600"/>
                    <a:pt x="1066" y="601"/>
                    <a:pt x="1065" y="601"/>
                  </a:cubicBezTo>
                  <a:cubicBezTo>
                    <a:pt x="1050" y="601"/>
                    <a:pt x="1031" y="603"/>
                    <a:pt x="1011" y="614"/>
                  </a:cubicBezTo>
                  <a:cubicBezTo>
                    <a:pt x="1006" y="616"/>
                    <a:pt x="1001" y="619"/>
                    <a:pt x="996" y="623"/>
                  </a:cubicBezTo>
                  <a:cubicBezTo>
                    <a:pt x="996" y="554"/>
                    <a:pt x="996" y="554"/>
                    <a:pt x="996" y="554"/>
                  </a:cubicBezTo>
                  <a:cubicBezTo>
                    <a:pt x="998" y="551"/>
                    <a:pt x="999" y="548"/>
                    <a:pt x="999" y="545"/>
                  </a:cubicBezTo>
                  <a:cubicBezTo>
                    <a:pt x="999" y="473"/>
                    <a:pt x="999" y="473"/>
                    <a:pt x="999" y="473"/>
                  </a:cubicBezTo>
                  <a:cubicBezTo>
                    <a:pt x="999" y="470"/>
                    <a:pt x="998" y="466"/>
                    <a:pt x="996" y="464"/>
                  </a:cubicBezTo>
                  <a:cubicBezTo>
                    <a:pt x="996" y="120"/>
                    <a:pt x="996" y="120"/>
                    <a:pt x="996" y="120"/>
                  </a:cubicBezTo>
                  <a:cubicBezTo>
                    <a:pt x="996" y="54"/>
                    <a:pt x="942" y="0"/>
                    <a:pt x="876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236" y="0"/>
                    <a:pt x="183" y="54"/>
                    <a:pt x="183" y="120"/>
                  </a:cubicBezTo>
                  <a:cubicBezTo>
                    <a:pt x="183" y="572"/>
                    <a:pt x="183" y="572"/>
                    <a:pt x="183" y="572"/>
                  </a:cubicBezTo>
                  <a:cubicBezTo>
                    <a:pt x="182" y="572"/>
                    <a:pt x="181" y="572"/>
                    <a:pt x="181" y="572"/>
                  </a:cubicBezTo>
                  <a:cubicBezTo>
                    <a:pt x="168" y="572"/>
                    <a:pt x="144" y="573"/>
                    <a:pt x="125" y="575"/>
                  </a:cubicBezTo>
                  <a:cubicBezTo>
                    <a:pt x="105" y="578"/>
                    <a:pt x="43" y="586"/>
                    <a:pt x="23" y="647"/>
                  </a:cubicBezTo>
                  <a:cubicBezTo>
                    <a:pt x="3" y="706"/>
                    <a:pt x="36" y="745"/>
                    <a:pt x="69" y="777"/>
                  </a:cubicBezTo>
                  <a:cubicBezTo>
                    <a:pt x="102" y="810"/>
                    <a:pt x="163" y="827"/>
                    <a:pt x="183" y="832"/>
                  </a:cubicBezTo>
                  <a:cubicBezTo>
                    <a:pt x="183" y="850"/>
                    <a:pt x="183" y="850"/>
                    <a:pt x="183" y="850"/>
                  </a:cubicBezTo>
                  <a:cubicBezTo>
                    <a:pt x="174" y="852"/>
                    <a:pt x="160" y="856"/>
                    <a:pt x="143" y="862"/>
                  </a:cubicBezTo>
                  <a:cubicBezTo>
                    <a:pt x="110" y="873"/>
                    <a:pt x="94" y="896"/>
                    <a:pt x="73" y="926"/>
                  </a:cubicBezTo>
                  <a:cubicBezTo>
                    <a:pt x="70" y="931"/>
                    <a:pt x="67" y="936"/>
                    <a:pt x="63" y="940"/>
                  </a:cubicBezTo>
                  <a:cubicBezTo>
                    <a:pt x="30" y="987"/>
                    <a:pt x="30" y="1018"/>
                    <a:pt x="35" y="1036"/>
                  </a:cubicBezTo>
                  <a:cubicBezTo>
                    <a:pt x="36" y="1040"/>
                    <a:pt x="37" y="1057"/>
                    <a:pt x="37" y="1068"/>
                  </a:cubicBezTo>
                  <a:cubicBezTo>
                    <a:pt x="38" y="1085"/>
                    <a:pt x="38" y="1102"/>
                    <a:pt x="40" y="1116"/>
                  </a:cubicBezTo>
                  <a:cubicBezTo>
                    <a:pt x="42" y="1125"/>
                    <a:pt x="44" y="1132"/>
                    <a:pt x="47" y="1138"/>
                  </a:cubicBezTo>
                  <a:cubicBezTo>
                    <a:pt x="45" y="1140"/>
                    <a:pt x="44" y="1141"/>
                    <a:pt x="42" y="1143"/>
                  </a:cubicBezTo>
                  <a:cubicBezTo>
                    <a:pt x="33" y="1153"/>
                    <a:pt x="17" y="1177"/>
                    <a:pt x="10" y="1229"/>
                  </a:cubicBezTo>
                  <a:cubicBezTo>
                    <a:pt x="4" y="1270"/>
                    <a:pt x="28" y="1305"/>
                    <a:pt x="44" y="1328"/>
                  </a:cubicBezTo>
                  <a:cubicBezTo>
                    <a:pt x="48" y="1335"/>
                    <a:pt x="53" y="1341"/>
                    <a:pt x="54" y="1345"/>
                  </a:cubicBezTo>
                  <a:cubicBezTo>
                    <a:pt x="55" y="1348"/>
                    <a:pt x="57" y="1351"/>
                    <a:pt x="59" y="1354"/>
                  </a:cubicBezTo>
                  <a:cubicBezTo>
                    <a:pt x="45" y="1363"/>
                    <a:pt x="39" y="1375"/>
                    <a:pt x="30" y="1394"/>
                  </a:cubicBezTo>
                  <a:cubicBezTo>
                    <a:pt x="29" y="1397"/>
                    <a:pt x="27" y="1400"/>
                    <a:pt x="26" y="1404"/>
                  </a:cubicBezTo>
                  <a:cubicBezTo>
                    <a:pt x="12" y="1432"/>
                    <a:pt x="0" y="1463"/>
                    <a:pt x="18" y="1502"/>
                  </a:cubicBezTo>
                  <a:cubicBezTo>
                    <a:pt x="32" y="1532"/>
                    <a:pt x="61" y="1546"/>
                    <a:pt x="74" y="1552"/>
                  </a:cubicBezTo>
                  <a:cubicBezTo>
                    <a:pt x="75" y="1553"/>
                    <a:pt x="76" y="1553"/>
                    <a:pt x="76" y="1553"/>
                  </a:cubicBezTo>
                  <a:cubicBezTo>
                    <a:pt x="83" y="1558"/>
                    <a:pt x="108" y="1572"/>
                    <a:pt x="123" y="1575"/>
                  </a:cubicBezTo>
                  <a:cubicBezTo>
                    <a:pt x="132" y="1578"/>
                    <a:pt x="168" y="1597"/>
                    <a:pt x="184" y="1608"/>
                  </a:cubicBezTo>
                  <a:cubicBezTo>
                    <a:pt x="194" y="1615"/>
                    <a:pt x="211" y="1622"/>
                    <a:pt x="224" y="1628"/>
                  </a:cubicBezTo>
                  <a:cubicBezTo>
                    <a:pt x="228" y="1630"/>
                    <a:pt x="233" y="1632"/>
                    <a:pt x="236" y="1633"/>
                  </a:cubicBezTo>
                  <a:cubicBezTo>
                    <a:pt x="239" y="1638"/>
                    <a:pt x="245" y="1650"/>
                    <a:pt x="248" y="1656"/>
                  </a:cubicBezTo>
                  <a:cubicBezTo>
                    <a:pt x="254" y="1667"/>
                    <a:pt x="257" y="1673"/>
                    <a:pt x="260" y="1677"/>
                  </a:cubicBezTo>
                  <a:cubicBezTo>
                    <a:pt x="264" y="1683"/>
                    <a:pt x="272" y="1697"/>
                    <a:pt x="276" y="1705"/>
                  </a:cubicBezTo>
                  <a:cubicBezTo>
                    <a:pt x="277" y="1709"/>
                    <a:pt x="278" y="1715"/>
                    <a:pt x="281" y="1720"/>
                  </a:cubicBezTo>
                  <a:cubicBezTo>
                    <a:pt x="284" y="1727"/>
                    <a:pt x="297" y="1748"/>
                    <a:pt x="324" y="1783"/>
                  </a:cubicBezTo>
                  <a:cubicBezTo>
                    <a:pt x="328" y="1789"/>
                    <a:pt x="328" y="1789"/>
                    <a:pt x="328" y="1789"/>
                  </a:cubicBezTo>
                  <a:cubicBezTo>
                    <a:pt x="333" y="1795"/>
                    <a:pt x="339" y="1802"/>
                    <a:pt x="345" y="1810"/>
                  </a:cubicBezTo>
                  <a:cubicBezTo>
                    <a:pt x="369" y="1842"/>
                    <a:pt x="369" y="1842"/>
                    <a:pt x="369" y="1842"/>
                  </a:cubicBezTo>
                  <a:cubicBezTo>
                    <a:pt x="394" y="1875"/>
                    <a:pt x="424" y="1912"/>
                    <a:pt x="447" y="1938"/>
                  </a:cubicBezTo>
                  <a:cubicBezTo>
                    <a:pt x="478" y="1973"/>
                    <a:pt x="500" y="1989"/>
                    <a:pt x="513" y="1998"/>
                  </a:cubicBezTo>
                  <a:cubicBezTo>
                    <a:pt x="516" y="2001"/>
                    <a:pt x="519" y="2003"/>
                    <a:pt x="521" y="2004"/>
                  </a:cubicBezTo>
                  <a:cubicBezTo>
                    <a:pt x="535" y="2017"/>
                    <a:pt x="581" y="2062"/>
                    <a:pt x="587" y="2071"/>
                  </a:cubicBezTo>
                  <a:cubicBezTo>
                    <a:pt x="589" y="2075"/>
                    <a:pt x="590" y="2079"/>
                    <a:pt x="591" y="2082"/>
                  </a:cubicBezTo>
                  <a:cubicBezTo>
                    <a:pt x="593" y="2088"/>
                    <a:pt x="595" y="2094"/>
                    <a:pt x="601" y="2101"/>
                  </a:cubicBezTo>
                  <a:cubicBezTo>
                    <a:pt x="604" y="2105"/>
                    <a:pt x="626" y="2139"/>
                    <a:pt x="645" y="2169"/>
                  </a:cubicBezTo>
                  <a:cubicBezTo>
                    <a:pt x="655" y="2186"/>
                    <a:pt x="659" y="2216"/>
                    <a:pt x="660" y="2226"/>
                  </a:cubicBezTo>
                  <a:cubicBezTo>
                    <a:pt x="662" y="2248"/>
                    <a:pt x="662" y="2248"/>
                    <a:pt x="662" y="2248"/>
                  </a:cubicBezTo>
                  <a:cubicBezTo>
                    <a:pt x="684" y="2248"/>
                    <a:pt x="684" y="2248"/>
                    <a:pt x="684" y="2248"/>
                  </a:cubicBezTo>
                  <a:cubicBezTo>
                    <a:pt x="1348" y="2252"/>
                    <a:pt x="1348" y="2252"/>
                    <a:pt x="1348" y="2252"/>
                  </a:cubicBezTo>
                  <a:cubicBezTo>
                    <a:pt x="1380" y="2252"/>
                    <a:pt x="1380" y="2252"/>
                    <a:pt x="1380" y="2252"/>
                  </a:cubicBezTo>
                  <a:lnTo>
                    <a:pt x="1371" y="2221"/>
                  </a:lnTo>
                  <a:close/>
                  <a:moveTo>
                    <a:pt x="1102" y="646"/>
                  </a:moveTo>
                  <a:cubicBezTo>
                    <a:pt x="1104" y="650"/>
                    <a:pt x="1106" y="658"/>
                    <a:pt x="1108" y="674"/>
                  </a:cubicBezTo>
                  <a:cubicBezTo>
                    <a:pt x="1111" y="691"/>
                    <a:pt x="1127" y="781"/>
                    <a:pt x="1130" y="797"/>
                  </a:cubicBezTo>
                  <a:cubicBezTo>
                    <a:pt x="1129" y="800"/>
                    <a:pt x="1125" y="808"/>
                    <a:pt x="1120" y="809"/>
                  </a:cubicBezTo>
                  <a:cubicBezTo>
                    <a:pt x="1117" y="809"/>
                    <a:pt x="1115" y="808"/>
                    <a:pt x="1112" y="805"/>
                  </a:cubicBezTo>
                  <a:cubicBezTo>
                    <a:pt x="1097" y="789"/>
                    <a:pt x="1081" y="756"/>
                    <a:pt x="1079" y="742"/>
                  </a:cubicBezTo>
                  <a:cubicBezTo>
                    <a:pt x="1077" y="725"/>
                    <a:pt x="1089" y="694"/>
                    <a:pt x="1092" y="684"/>
                  </a:cubicBezTo>
                  <a:cubicBezTo>
                    <a:pt x="1099" y="668"/>
                    <a:pt x="1101" y="653"/>
                    <a:pt x="1101" y="649"/>
                  </a:cubicBezTo>
                  <a:cubicBezTo>
                    <a:pt x="1102" y="648"/>
                    <a:pt x="1102" y="647"/>
                    <a:pt x="1102" y="646"/>
                  </a:cubicBezTo>
                  <a:close/>
                  <a:moveTo>
                    <a:pt x="207" y="120"/>
                  </a:moveTo>
                  <a:cubicBezTo>
                    <a:pt x="207" y="67"/>
                    <a:pt x="250" y="24"/>
                    <a:pt x="303" y="24"/>
                  </a:cubicBezTo>
                  <a:cubicBezTo>
                    <a:pt x="876" y="24"/>
                    <a:pt x="876" y="24"/>
                    <a:pt x="876" y="24"/>
                  </a:cubicBezTo>
                  <a:cubicBezTo>
                    <a:pt x="929" y="24"/>
                    <a:pt x="972" y="67"/>
                    <a:pt x="972" y="120"/>
                  </a:cubicBezTo>
                  <a:cubicBezTo>
                    <a:pt x="972" y="646"/>
                    <a:pt x="972" y="646"/>
                    <a:pt x="972" y="646"/>
                  </a:cubicBezTo>
                  <a:cubicBezTo>
                    <a:pt x="966" y="654"/>
                    <a:pt x="961" y="662"/>
                    <a:pt x="956" y="672"/>
                  </a:cubicBezTo>
                  <a:cubicBezTo>
                    <a:pt x="956" y="147"/>
                    <a:pt x="956" y="147"/>
                    <a:pt x="956" y="147"/>
                  </a:cubicBezTo>
                  <a:cubicBezTo>
                    <a:pt x="223" y="147"/>
                    <a:pt x="223" y="147"/>
                    <a:pt x="223" y="147"/>
                  </a:cubicBezTo>
                  <a:cubicBezTo>
                    <a:pt x="223" y="985"/>
                    <a:pt x="223" y="985"/>
                    <a:pt x="223" y="985"/>
                  </a:cubicBezTo>
                  <a:cubicBezTo>
                    <a:pt x="223" y="984"/>
                    <a:pt x="223" y="984"/>
                    <a:pt x="223" y="983"/>
                  </a:cubicBezTo>
                  <a:cubicBezTo>
                    <a:pt x="219" y="969"/>
                    <a:pt x="209" y="952"/>
                    <a:pt x="207" y="919"/>
                  </a:cubicBezTo>
                  <a:lnTo>
                    <a:pt x="207" y="120"/>
                  </a:lnTo>
                  <a:close/>
                  <a:moveTo>
                    <a:pt x="942" y="888"/>
                  </a:moveTo>
                  <a:cubicBezTo>
                    <a:pt x="944" y="899"/>
                    <a:pt x="946" y="909"/>
                    <a:pt x="948" y="918"/>
                  </a:cubicBezTo>
                  <a:cubicBezTo>
                    <a:pt x="948" y="1500"/>
                    <a:pt x="948" y="1500"/>
                    <a:pt x="948" y="1500"/>
                  </a:cubicBezTo>
                  <a:cubicBezTo>
                    <a:pt x="231" y="1500"/>
                    <a:pt x="231" y="1500"/>
                    <a:pt x="231" y="1500"/>
                  </a:cubicBezTo>
                  <a:cubicBezTo>
                    <a:pt x="231" y="1458"/>
                    <a:pt x="231" y="1458"/>
                    <a:pt x="231" y="1458"/>
                  </a:cubicBezTo>
                  <a:cubicBezTo>
                    <a:pt x="232" y="1446"/>
                    <a:pt x="231" y="1435"/>
                    <a:pt x="231" y="1427"/>
                  </a:cubicBezTo>
                  <a:cubicBezTo>
                    <a:pt x="231" y="1423"/>
                    <a:pt x="231" y="1419"/>
                    <a:pt x="231" y="1416"/>
                  </a:cubicBezTo>
                  <a:cubicBezTo>
                    <a:pt x="231" y="1413"/>
                    <a:pt x="231" y="1410"/>
                    <a:pt x="231" y="1407"/>
                  </a:cubicBezTo>
                  <a:cubicBezTo>
                    <a:pt x="231" y="1328"/>
                    <a:pt x="231" y="1328"/>
                    <a:pt x="231" y="1328"/>
                  </a:cubicBezTo>
                  <a:cubicBezTo>
                    <a:pt x="233" y="1322"/>
                    <a:pt x="234" y="1314"/>
                    <a:pt x="236" y="1305"/>
                  </a:cubicBezTo>
                  <a:cubicBezTo>
                    <a:pt x="250" y="1244"/>
                    <a:pt x="246" y="1217"/>
                    <a:pt x="231" y="1190"/>
                  </a:cubicBezTo>
                  <a:cubicBezTo>
                    <a:pt x="231" y="1085"/>
                    <a:pt x="231" y="1085"/>
                    <a:pt x="231" y="1085"/>
                  </a:cubicBezTo>
                  <a:cubicBezTo>
                    <a:pt x="235" y="1067"/>
                    <a:pt x="235" y="1046"/>
                    <a:pt x="231" y="1023"/>
                  </a:cubicBezTo>
                  <a:cubicBezTo>
                    <a:pt x="231" y="155"/>
                    <a:pt x="231" y="155"/>
                    <a:pt x="231" y="155"/>
                  </a:cubicBezTo>
                  <a:cubicBezTo>
                    <a:pt x="948" y="155"/>
                    <a:pt x="948" y="155"/>
                    <a:pt x="948" y="155"/>
                  </a:cubicBezTo>
                  <a:cubicBezTo>
                    <a:pt x="948" y="691"/>
                    <a:pt x="948" y="691"/>
                    <a:pt x="948" y="691"/>
                  </a:cubicBezTo>
                  <a:cubicBezTo>
                    <a:pt x="926" y="753"/>
                    <a:pt x="934" y="843"/>
                    <a:pt x="942" y="888"/>
                  </a:cubicBezTo>
                  <a:close/>
                  <a:moveTo>
                    <a:pt x="223" y="1109"/>
                  </a:moveTo>
                  <a:cubicBezTo>
                    <a:pt x="223" y="1176"/>
                    <a:pt x="223" y="1176"/>
                    <a:pt x="223" y="1176"/>
                  </a:cubicBezTo>
                  <a:cubicBezTo>
                    <a:pt x="217" y="1165"/>
                    <a:pt x="217" y="1162"/>
                    <a:pt x="217" y="1151"/>
                  </a:cubicBezTo>
                  <a:cubicBezTo>
                    <a:pt x="217" y="1119"/>
                    <a:pt x="217" y="1119"/>
                    <a:pt x="217" y="1119"/>
                  </a:cubicBezTo>
                  <a:cubicBezTo>
                    <a:pt x="219" y="1116"/>
                    <a:pt x="221" y="1112"/>
                    <a:pt x="223" y="1109"/>
                  </a:cubicBezTo>
                  <a:close/>
                  <a:moveTo>
                    <a:pt x="85" y="760"/>
                  </a:moveTo>
                  <a:cubicBezTo>
                    <a:pt x="51" y="726"/>
                    <a:pt x="31" y="698"/>
                    <a:pt x="45" y="654"/>
                  </a:cubicBezTo>
                  <a:cubicBezTo>
                    <a:pt x="60" y="611"/>
                    <a:pt x="104" y="602"/>
                    <a:pt x="129" y="599"/>
                  </a:cubicBezTo>
                  <a:cubicBezTo>
                    <a:pt x="146" y="597"/>
                    <a:pt x="169" y="596"/>
                    <a:pt x="181" y="596"/>
                  </a:cubicBezTo>
                  <a:cubicBezTo>
                    <a:pt x="181" y="596"/>
                    <a:pt x="182" y="596"/>
                    <a:pt x="183" y="596"/>
                  </a:cubicBezTo>
                  <a:cubicBezTo>
                    <a:pt x="183" y="807"/>
                    <a:pt x="183" y="807"/>
                    <a:pt x="183" y="807"/>
                  </a:cubicBezTo>
                  <a:cubicBezTo>
                    <a:pt x="161" y="801"/>
                    <a:pt x="111" y="785"/>
                    <a:pt x="85" y="760"/>
                  </a:cubicBezTo>
                  <a:close/>
                  <a:moveTo>
                    <a:pt x="83" y="954"/>
                  </a:moveTo>
                  <a:cubicBezTo>
                    <a:pt x="109" y="918"/>
                    <a:pt x="121" y="894"/>
                    <a:pt x="150" y="885"/>
                  </a:cubicBezTo>
                  <a:cubicBezTo>
                    <a:pt x="163" y="881"/>
                    <a:pt x="174" y="877"/>
                    <a:pt x="182" y="875"/>
                  </a:cubicBezTo>
                  <a:cubicBezTo>
                    <a:pt x="182" y="903"/>
                    <a:pt x="182" y="903"/>
                    <a:pt x="182" y="903"/>
                  </a:cubicBezTo>
                  <a:cubicBezTo>
                    <a:pt x="182" y="918"/>
                    <a:pt x="182" y="949"/>
                    <a:pt x="197" y="984"/>
                  </a:cubicBezTo>
                  <a:cubicBezTo>
                    <a:pt x="198" y="986"/>
                    <a:pt x="198" y="989"/>
                    <a:pt x="199" y="991"/>
                  </a:cubicBezTo>
                  <a:cubicBezTo>
                    <a:pt x="201" y="997"/>
                    <a:pt x="203" y="1003"/>
                    <a:pt x="204" y="1009"/>
                  </a:cubicBezTo>
                  <a:cubicBezTo>
                    <a:pt x="205" y="1013"/>
                    <a:pt x="206" y="1018"/>
                    <a:pt x="207" y="1023"/>
                  </a:cubicBezTo>
                  <a:cubicBezTo>
                    <a:pt x="216" y="1072"/>
                    <a:pt x="206" y="1107"/>
                    <a:pt x="175" y="1130"/>
                  </a:cubicBezTo>
                  <a:cubicBezTo>
                    <a:pt x="128" y="1165"/>
                    <a:pt x="82" y="1146"/>
                    <a:pt x="67" y="1123"/>
                  </a:cubicBezTo>
                  <a:cubicBezTo>
                    <a:pt x="66" y="1119"/>
                    <a:pt x="65" y="1116"/>
                    <a:pt x="64" y="1112"/>
                  </a:cubicBezTo>
                  <a:cubicBezTo>
                    <a:pt x="64" y="1111"/>
                    <a:pt x="64" y="1109"/>
                    <a:pt x="63" y="1108"/>
                  </a:cubicBezTo>
                  <a:cubicBezTo>
                    <a:pt x="67" y="1098"/>
                    <a:pt x="80" y="1066"/>
                    <a:pt x="96" y="1048"/>
                  </a:cubicBezTo>
                  <a:cubicBezTo>
                    <a:pt x="116" y="1025"/>
                    <a:pt x="144" y="1004"/>
                    <a:pt x="152" y="998"/>
                  </a:cubicBezTo>
                  <a:cubicBezTo>
                    <a:pt x="156" y="996"/>
                    <a:pt x="159" y="991"/>
                    <a:pt x="158" y="987"/>
                  </a:cubicBezTo>
                  <a:cubicBezTo>
                    <a:pt x="158" y="981"/>
                    <a:pt x="153" y="974"/>
                    <a:pt x="146" y="970"/>
                  </a:cubicBezTo>
                  <a:cubicBezTo>
                    <a:pt x="135" y="963"/>
                    <a:pt x="104" y="971"/>
                    <a:pt x="88" y="986"/>
                  </a:cubicBezTo>
                  <a:cubicBezTo>
                    <a:pt x="73" y="1002"/>
                    <a:pt x="63" y="1026"/>
                    <a:pt x="59" y="1036"/>
                  </a:cubicBezTo>
                  <a:cubicBezTo>
                    <a:pt x="59" y="1033"/>
                    <a:pt x="59" y="1031"/>
                    <a:pt x="58" y="1029"/>
                  </a:cubicBezTo>
                  <a:cubicBezTo>
                    <a:pt x="54" y="1016"/>
                    <a:pt x="57" y="991"/>
                    <a:pt x="83" y="954"/>
                  </a:cubicBezTo>
                  <a:close/>
                  <a:moveTo>
                    <a:pt x="62" y="1090"/>
                  </a:moveTo>
                  <a:cubicBezTo>
                    <a:pt x="61" y="1083"/>
                    <a:pt x="61" y="1074"/>
                    <a:pt x="61" y="1066"/>
                  </a:cubicBezTo>
                  <a:cubicBezTo>
                    <a:pt x="62" y="1059"/>
                    <a:pt x="63" y="1048"/>
                    <a:pt x="67" y="1038"/>
                  </a:cubicBezTo>
                  <a:cubicBezTo>
                    <a:pt x="69" y="1031"/>
                    <a:pt x="79" y="1007"/>
                    <a:pt x="94" y="992"/>
                  </a:cubicBezTo>
                  <a:cubicBezTo>
                    <a:pt x="108" y="978"/>
                    <a:pt x="135" y="973"/>
                    <a:pt x="142" y="977"/>
                  </a:cubicBezTo>
                  <a:cubicBezTo>
                    <a:pt x="147" y="979"/>
                    <a:pt x="150" y="984"/>
                    <a:pt x="150" y="987"/>
                  </a:cubicBezTo>
                  <a:cubicBezTo>
                    <a:pt x="150" y="988"/>
                    <a:pt x="150" y="990"/>
                    <a:pt x="148" y="992"/>
                  </a:cubicBezTo>
                  <a:cubicBezTo>
                    <a:pt x="139" y="997"/>
                    <a:pt x="111" y="1019"/>
                    <a:pt x="90" y="1042"/>
                  </a:cubicBezTo>
                  <a:cubicBezTo>
                    <a:pt x="78" y="1056"/>
                    <a:pt x="68" y="1076"/>
                    <a:pt x="62" y="1090"/>
                  </a:cubicBezTo>
                  <a:close/>
                  <a:moveTo>
                    <a:pt x="33" y="1232"/>
                  </a:moveTo>
                  <a:cubicBezTo>
                    <a:pt x="39" y="1189"/>
                    <a:pt x="52" y="1168"/>
                    <a:pt x="60" y="1159"/>
                  </a:cubicBezTo>
                  <a:cubicBezTo>
                    <a:pt x="63" y="1156"/>
                    <a:pt x="65" y="1154"/>
                    <a:pt x="68" y="1151"/>
                  </a:cubicBezTo>
                  <a:cubicBezTo>
                    <a:pt x="81" y="1159"/>
                    <a:pt x="100" y="1166"/>
                    <a:pt x="120" y="1166"/>
                  </a:cubicBezTo>
                  <a:cubicBezTo>
                    <a:pt x="137" y="1166"/>
                    <a:pt x="163" y="1165"/>
                    <a:pt x="183" y="1153"/>
                  </a:cubicBezTo>
                  <a:cubicBezTo>
                    <a:pt x="183" y="1159"/>
                    <a:pt x="183" y="1159"/>
                    <a:pt x="183" y="1159"/>
                  </a:cubicBezTo>
                  <a:cubicBezTo>
                    <a:pt x="183" y="1176"/>
                    <a:pt x="196" y="1181"/>
                    <a:pt x="207" y="1196"/>
                  </a:cubicBezTo>
                  <a:cubicBezTo>
                    <a:pt x="207" y="1196"/>
                    <a:pt x="208" y="1197"/>
                    <a:pt x="208" y="1198"/>
                  </a:cubicBezTo>
                  <a:cubicBezTo>
                    <a:pt x="220" y="1219"/>
                    <a:pt x="232" y="1257"/>
                    <a:pt x="213" y="1300"/>
                  </a:cubicBezTo>
                  <a:cubicBezTo>
                    <a:pt x="202" y="1326"/>
                    <a:pt x="188" y="1338"/>
                    <a:pt x="174" y="1343"/>
                  </a:cubicBezTo>
                  <a:cubicBezTo>
                    <a:pt x="169" y="1345"/>
                    <a:pt x="164" y="1346"/>
                    <a:pt x="158" y="1347"/>
                  </a:cubicBezTo>
                  <a:cubicBezTo>
                    <a:pt x="153" y="1348"/>
                    <a:pt x="148" y="1349"/>
                    <a:pt x="143" y="1349"/>
                  </a:cubicBezTo>
                  <a:cubicBezTo>
                    <a:pt x="89" y="1354"/>
                    <a:pt x="73" y="1330"/>
                    <a:pt x="73" y="1330"/>
                  </a:cubicBezTo>
                  <a:cubicBezTo>
                    <a:pt x="73" y="1330"/>
                    <a:pt x="73" y="1330"/>
                    <a:pt x="73" y="1330"/>
                  </a:cubicBezTo>
                  <a:cubicBezTo>
                    <a:pt x="61" y="1308"/>
                    <a:pt x="28" y="1272"/>
                    <a:pt x="33" y="1232"/>
                  </a:cubicBezTo>
                  <a:close/>
                  <a:moveTo>
                    <a:pt x="223" y="1351"/>
                  </a:moveTo>
                  <a:cubicBezTo>
                    <a:pt x="223" y="1367"/>
                    <a:pt x="223" y="1367"/>
                    <a:pt x="223" y="1367"/>
                  </a:cubicBezTo>
                  <a:cubicBezTo>
                    <a:pt x="221" y="1364"/>
                    <a:pt x="219" y="1361"/>
                    <a:pt x="217" y="1358"/>
                  </a:cubicBezTo>
                  <a:cubicBezTo>
                    <a:pt x="219" y="1356"/>
                    <a:pt x="221" y="1354"/>
                    <a:pt x="223" y="1351"/>
                  </a:cubicBezTo>
                  <a:close/>
                  <a:moveTo>
                    <a:pt x="99" y="1539"/>
                  </a:moveTo>
                  <a:cubicBezTo>
                    <a:pt x="99" y="1539"/>
                    <a:pt x="99" y="1539"/>
                    <a:pt x="99" y="1539"/>
                  </a:cubicBezTo>
                  <a:cubicBezTo>
                    <a:pt x="94" y="1536"/>
                    <a:pt x="91" y="1534"/>
                    <a:pt x="89" y="1533"/>
                  </a:cubicBezTo>
                  <a:cubicBezTo>
                    <a:pt x="85" y="1530"/>
                    <a:pt x="52" y="1519"/>
                    <a:pt x="39" y="1492"/>
                  </a:cubicBezTo>
                  <a:cubicBezTo>
                    <a:pt x="27" y="1464"/>
                    <a:pt x="33" y="1443"/>
                    <a:pt x="47" y="1414"/>
                  </a:cubicBezTo>
                  <a:cubicBezTo>
                    <a:pt x="61" y="1386"/>
                    <a:pt x="64" y="1377"/>
                    <a:pt x="78" y="1370"/>
                  </a:cubicBezTo>
                  <a:cubicBezTo>
                    <a:pt x="86" y="1367"/>
                    <a:pt x="94" y="1364"/>
                    <a:pt x="101" y="1363"/>
                  </a:cubicBezTo>
                  <a:cubicBezTo>
                    <a:pt x="107" y="1362"/>
                    <a:pt x="114" y="1361"/>
                    <a:pt x="122" y="1361"/>
                  </a:cubicBezTo>
                  <a:cubicBezTo>
                    <a:pt x="130" y="1361"/>
                    <a:pt x="139" y="1361"/>
                    <a:pt x="148" y="1361"/>
                  </a:cubicBezTo>
                  <a:cubicBezTo>
                    <a:pt x="149" y="1361"/>
                    <a:pt x="149" y="1361"/>
                    <a:pt x="149" y="1361"/>
                  </a:cubicBezTo>
                  <a:cubicBezTo>
                    <a:pt x="183" y="1364"/>
                    <a:pt x="183" y="1364"/>
                    <a:pt x="183" y="1364"/>
                  </a:cubicBezTo>
                  <a:cubicBezTo>
                    <a:pt x="183" y="1364"/>
                    <a:pt x="183" y="1364"/>
                    <a:pt x="183" y="1364"/>
                  </a:cubicBezTo>
                  <a:cubicBezTo>
                    <a:pt x="188" y="1366"/>
                    <a:pt x="194" y="1369"/>
                    <a:pt x="199" y="1373"/>
                  </a:cubicBezTo>
                  <a:cubicBezTo>
                    <a:pt x="207" y="1384"/>
                    <a:pt x="207" y="1401"/>
                    <a:pt x="207" y="1416"/>
                  </a:cubicBezTo>
                  <a:cubicBezTo>
                    <a:pt x="207" y="1438"/>
                    <a:pt x="211" y="1464"/>
                    <a:pt x="196" y="1505"/>
                  </a:cubicBezTo>
                  <a:cubicBezTo>
                    <a:pt x="181" y="1546"/>
                    <a:pt x="110" y="1545"/>
                    <a:pt x="99" y="1539"/>
                  </a:cubicBezTo>
                  <a:close/>
                  <a:moveTo>
                    <a:pt x="197" y="1588"/>
                  </a:moveTo>
                  <a:cubicBezTo>
                    <a:pt x="188" y="1582"/>
                    <a:pt x="171" y="1572"/>
                    <a:pt x="155" y="1564"/>
                  </a:cubicBezTo>
                  <a:cubicBezTo>
                    <a:pt x="165" y="1562"/>
                    <a:pt x="176" y="1558"/>
                    <a:pt x="185" y="1552"/>
                  </a:cubicBezTo>
                  <a:cubicBezTo>
                    <a:pt x="188" y="1566"/>
                    <a:pt x="193" y="1578"/>
                    <a:pt x="200" y="1590"/>
                  </a:cubicBezTo>
                  <a:cubicBezTo>
                    <a:pt x="199" y="1589"/>
                    <a:pt x="198" y="1588"/>
                    <a:pt x="197" y="1588"/>
                  </a:cubicBezTo>
                  <a:close/>
                  <a:moveTo>
                    <a:pt x="207" y="1534"/>
                  </a:moveTo>
                  <a:cubicBezTo>
                    <a:pt x="212" y="1528"/>
                    <a:pt x="216" y="1521"/>
                    <a:pt x="219" y="1513"/>
                  </a:cubicBezTo>
                  <a:cubicBezTo>
                    <a:pt x="220" y="1509"/>
                    <a:pt x="222" y="1504"/>
                    <a:pt x="223" y="1500"/>
                  </a:cubicBezTo>
                  <a:cubicBezTo>
                    <a:pt x="223" y="1508"/>
                    <a:pt x="223" y="1508"/>
                    <a:pt x="223" y="1508"/>
                  </a:cubicBezTo>
                  <a:cubicBezTo>
                    <a:pt x="956" y="1508"/>
                    <a:pt x="956" y="1508"/>
                    <a:pt x="956" y="1508"/>
                  </a:cubicBezTo>
                  <a:cubicBezTo>
                    <a:pt x="956" y="967"/>
                    <a:pt x="956" y="967"/>
                    <a:pt x="956" y="967"/>
                  </a:cubicBezTo>
                  <a:cubicBezTo>
                    <a:pt x="956" y="970"/>
                    <a:pt x="956" y="972"/>
                    <a:pt x="957" y="974"/>
                  </a:cubicBezTo>
                  <a:cubicBezTo>
                    <a:pt x="959" y="992"/>
                    <a:pt x="968" y="1004"/>
                    <a:pt x="973" y="1011"/>
                  </a:cubicBezTo>
                  <a:cubicBezTo>
                    <a:pt x="973" y="1011"/>
                    <a:pt x="973" y="1011"/>
                    <a:pt x="973" y="1011"/>
                  </a:cubicBezTo>
                  <a:cubicBezTo>
                    <a:pt x="973" y="1011"/>
                    <a:pt x="973" y="1011"/>
                    <a:pt x="973" y="1012"/>
                  </a:cubicBezTo>
                  <a:cubicBezTo>
                    <a:pt x="970" y="1021"/>
                    <a:pt x="963" y="1043"/>
                    <a:pt x="967" y="1072"/>
                  </a:cubicBezTo>
                  <a:cubicBezTo>
                    <a:pt x="968" y="1077"/>
                    <a:pt x="969" y="1084"/>
                    <a:pt x="970" y="1091"/>
                  </a:cubicBezTo>
                  <a:cubicBezTo>
                    <a:pt x="972" y="1094"/>
                    <a:pt x="972" y="1094"/>
                    <a:pt x="972" y="1094"/>
                  </a:cubicBezTo>
                  <a:cubicBezTo>
                    <a:pt x="972" y="1528"/>
                    <a:pt x="972" y="1528"/>
                    <a:pt x="972" y="1528"/>
                  </a:cubicBezTo>
                  <a:cubicBezTo>
                    <a:pt x="972" y="1581"/>
                    <a:pt x="929" y="1624"/>
                    <a:pt x="876" y="1624"/>
                  </a:cubicBezTo>
                  <a:cubicBezTo>
                    <a:pt x="303" y="1624"/>
                    <a:pt x="303" y="1624"/>
                    <a:pt x="303" y="1624"/>
                  </a:cubicBezTo>
                  <a:cubicBezTo>
                    <a:pt x="252" y="1624"/>
                    <a:pt x="210" y="1584"/>
                    <a:pt x="207" y="1534"/>
                  </a:cubicBezTo>
                  <a:close/>
                  <a:moveTo>
                    <a:pt x="684" y="2224"/>
                  </a:moveTo>
                  <a:cubicBezTo>
                    <a:pt x="684" y="2224"/>
                    <a:pt x="681" y="2182"/>
                    <a:pt x="665" y="2156"/>
                  </a:cubicBezTo>
                  <a:cubicBezTo>
                    <a:pt x="649" y="2130"/>
                    <a:pt x="624" y="2091"/>
                    <a:pt x="619" y="2085"/>
                  </a:cubicBezTo>
                  <a:cubicBezTo>
                    <a:pt x="614" y="2079"/>
                    <a:pt x="615" y="2071"/>
                    <a:pt x="607" y="2058"/>
                  </a:cubicBezTo>
                  <a:cubicBezTo>
                    <a:pt x="599" y="2045"/>
                    <a:pt x="547" y="1995"/>
                    <a:pt x="537" y="1986"/>
                  </a:cubicBezTo>
                  <a:cubicBezTo>
                    <a:pt x="527" y="1977"/>
                    <a:pt x="504" y="1966"/>
                    <a:pt x="465" y="1922"/>
                  </a:cubicBezTo>
                  <a:cubicBezTo>
                    <a:pt x="446" y="1900"/>
                    <a:pt x="422" y="1871"/>
                    <a:pt x="399" y="1842"/>
                  </a:cubicBezTo>
                  <a:cubicBezTo>
                    <a:pt x="375" y="1810"/>
                    <a:pt x="375" y="1810"/>
                    <a:pt x="375" y="1810"/>
                  </a:cubicBezTo>
                  <a:cubicBezTo>
                    <a:pt x="363" y="1794"/>
                    <a:pt x="351" y="1779"/>
                    <a:pt x="343" y="1768"/>
                  </a:cubicBezTo>
                  <a:cubicBezTo>
                    <a:pt x="317" y="1734"/>
                    <a:pt x="305" y="1715"/>
                    <a:pt x="302" y="1710"/>
                  </a:cubicBezTo>
                  <a:cubicBezTo>
                    <a:pt x="300" y="1705"/>
                    <a:pt x="299" y="1697"/>
                    <a:pt x="299" y="1697"/>
                  </a:cubicBezTo>
                  <a:cubicBezTo>
                    <a:pt x="299" y="1697"/>
                    <a:pt x="286" y="1673"/>
                    <a:pt x="280" y="1664"/>
                  </a:cubicBezTo>
                  <a:cubicBezTo>
                    <a:pt x="277" y="1660"/>
                    <a:pt x="273" y="1652"/>
                    <a:pt x="268" y="1643"/>
                  </a:cubicBezTo>
                  <a:cubicBezTo>
                    <a:pt x="279" y="1646"/>
                    <a:pt x="291" y="1648"/>
                    <a:pt x="303" y="1648"/>
                  </a:cubicBezTo>
                  <a:cubicBezTo>
                    <a:pt x="876" y="1648"/>
                    <a:pt x="876" y="1648"/>
                    <a:pt x="876" y="1648"/>
                  </a:cubicBezTo>
                  <a:cubicBezTo>
                    <a:pt x="942" y="1648"/>
                    <a:pt x="996" y="1594"/>
                    <a:pt x="996" y="1528"/>
                  </a:cubicBezTo>
                  <a:cubicBezTo>
                    <a:pt x="996" y="1228"/>
                    <a:pt x="996" y="1228"/>
                    <a:pt x="996" y="1228"/>
                  </a:cubicBezTo>
                  <a:cubicBezTo>
                    <a:pt x="1002" y="1219"/>
                    <a:pt x="1008" y="1211"/>
                    <a:pt x="1008" y="1210"/>
                  </a:cubicBezTo>
                  <a:cubicBezTo>
                    <a:pt x="1009" y="1209"/>
                    <a:pt x="1009" y="1209"/>
                    <a:pt x="1009" y="1209"/>
                  </a:cubicBezTo>
                  <a:cubicBezTo>
                    <a:pt x="1009" y="1208"/>
                    <a:pt x="1009" y="1208"/>
                    <a:pt x="1009" y="1208"/>
                  </a:cubicBezTo>
                  <a:cubicBezTo>
                    <a:pt x="1009" y="1208"/>
                    <a:pt x="1007" y="1187"/>
                    <a:pt x="1006" y="1177"/>
                  </a:cubicBezTo>
                  <a:cubicBezTo>
                    <a:pt x="1005" y="1168"/>
                    <a:pt x="1000" y="1147"/>
                    <a:pt x="998" y="1139"/>
                  </a:cubicBezTo>
                  <a:cubicBezTo>
                    <a:pt x="997" y="1120"/>
                    <a:pt x="994" y="1088"/>
                    <a:pt x="991" y="1068"/>
                  </a:cubicBezTo>
                  <a:cubicBezTo>
                    <a:pt x="986" y="1039"/>
                    <a:pt x="996" y="1019"/>
                    <a:pt x="997" y="1015"/>
                  </a:cubicBezTo>
                  <a:cubicBezTo>
                    <a:pt x="997" y="1013"/>
                    <a:pt x="997" y="1010"/>
                    <a:pt x="997" y="1007"/>
                  </a:cubicBezTo>
                  <a:cubicBezTo>
                    <a:pt x="1004" y="1011"/>
                    <a:pt x="1010" y="1012"/>
                    <a:pt x="1015" y="1012"/>
                  </a:cubicBezTo>
                  <a:cubicBezTo>
                    <a:pt x="1019" y="1012"/>
                    <a:pt x="1023" y="1011"/>
                    <a:pt x="1026" y="1011"/>
                  </a:cubicBezTo>
                  <a:cubicBezTo>
                    <a:pt x="1028" y="1010"/>
                    <a:pt x="1030" y="1010"/>
                    <a:pt x="1031" y="1010"/>
                  </a:cubicBezTo>
                  <a:cubicBezTo>
                    <a:pt x="1032" y="1002"/>
                    <a:pt x="1032" y="1002"/>
                    <a:pt x="1032" y="1002"/>
                  </a:cubicBezTo>
                  <a:cubicBezTo>
                    <a:pt x="1030" y="1002"/>
                    <a:pt x="1028" y="1002"/>
                    <a:pt x="1025" y="1003"/>
                  </a:cubicBezTo>
                  <a:cubicBezTo>
                    <a:pt x="1017" y="1004"/>
                    <a:pt x="1005" y="1006"/>
                    <a:pt x="990" y="993"/>
                  </a:cubicBezTo>
                  <a:cubicBezTo>
                    <a:pt x="986" y="988"/>
                    <a:pt x="982" y="981"/>
                    <a:pt x="980" y="971"/>
                  </a:cubicBezTo>
                  <a:cubicBezTo>
                    <a:pt x="979" y="959"/>
                    <a:pt x="973" y="925"/>
                    <a:pt x="966" y="884"/>
                  </a:cubicBezTo>
                  <a:cubicBezTo>
                    <a:pt x="958" y="844"/>
                    <a:pt x="949" y="747"/>
                    <a:pt x="974" y="689"/>
                  </a:cubicBezTo>
                  <a:cubicBezTo>
                    <a:pt x="1000" y="630"/>
                    <a:pt x="1044" y="626"/>
                    <a:pt x="1066" y="625"/>
                  </a:cubicBezTo>
                  <a:cubicBezTo>
                    <a:pt x="1067" y="624"/>
                    <a:pt x="1067" y="624"/>
                    <a:pt x="1068" y="624"/>
                  </a:cubicBezTo>
                  <a:cubicBezTo>
                    <a:pt x="1085" y="624"/>
                    <a:pt x="1091" y="636"/>
                    <a:pt x="1093" y="640"/>
                  </a:cubicBezTo>
                  <a:cubicBezTo>
                    <a:pt x="1093" y="642"/>
                    <a:pt x="1094" y="645"/>
                    <a:pt x="1094" y="649"/>
                  </a:cubicBezTo>
                  <a:cubicBezTo>
                    <a:pt x="1093" y="653"/>
                    <a:pt x="1091" y="667"/>
                    <a:pt x="1085" y="682"/>
                  </a:cubicBezTo>
                  <a:cubicBezTo>
                    <a:pt x="1080" y="694"/>
                    <a:pt x="1069" y="725"/>
                    <a:pt x="1071" y="743"/>
                  </a:cubicBezTo>
                  <a:cubicBezTo>
                    <a:pt x="1074" y="760"/>
                    <a:pt x="1092" y="795"/>
                    <a:pt x="1106" y="810"/>
                  </a:cubicBezTo>
                  <a:cubicBezTo>
                    <a:pt x="1110" y="815"/>
                    <a:pt x="1115" y="817"/>
                    <a:pt x="1119" y="817"/>
                  </a:cubicBezTo>
                  <a:cubicBezTo>
                    <a:pt x="1120" y="817"/>
                    <a:pt x="1120" y="817"/>
                    <a:pt x="1121" y="816"/>
                  </a:cubicBezTo>
                  <a:cubicBezTo>
                    <a:pt x="1128" y="815"/>
                    <a:pt x="1133" y="809"/>
                    <a:pt x="1135" y="804"/>
                  </a:cubicBezTo>
                  <a:cubicBezTo>
                    <a:pt x="1137" y="807"/>
                    <a:pt x="1140" y="810"/>
                    <a:pt x="1141" y="814"/>
                  </a:cubicBezTo>
                  <a:cubicBezTo>
                    <a:pt x="1145" y="821"/>
                    <a:pt x="1155" y="846"/>
                    <a:pt x="1159" y="853"/>
                  </a:cubicBezTo>
                  <a:cubicBezTo>
                    <a:pt x="1163" y="860"/>
                    <a:pt x="1185" y="893"/>
                    <a:pt x="1204" y="922"/>
                  </a:cubicBezTo>
                  <a:cubicBezTo>
                    <a:pt x="1223" y="950"/>
                    <a:pt x="1223" y="969"/>
                    <a:pt x="1224" y="992"/>
                  </a:cubicBezTo>
                  <a:cubicBezTo>
                    <a:pt x="1225" y="1015"/>
                    <a:pt x="1232" y="1048"/>
                    <a:pt x="1239" y="1077"/>
                  </a:cubicBezTo>
                  <a:cubicBezTo>
                    <a:pt x="1246" y="1106"/>
                    <a:pt x="1252" y="1149"/>
                    <a:pt x="1275" y="1245"/>
                  </a:cubicBezTo>
                  <a:cubicBezTo>
                    <a:pt x="1297" y="1341"/>
                    <a:pt x="1287" y="1368"/>
                    <a:pt x="1276" y="1414"/>
                  </a:cubicBezTo>
                  <a:cubicBezTo>
                    <a:pt x="1265" y="1461"/>
                    <a:pt x="1239" y="1644"/>
                    <a:pt x="1224" y="1728"/>
                  </a:cubicBezTo>
                  <a:cubicBezTo>
                    <a:pt x="1219" y="1759"/>
                    <a:pt x="1216" y="1787"/>
                    <a:pt x="1214" y="1810"/>
                  </a:cubicBezTo>
                  <a:cubicBezTo>
                    <a:pt x="1214" y="1842"/>
                    <a:pt x="1214" y="1842"/>
                    <a:pt x="1214" y="1842"/>
                  </a:cubicBezTo>
                  <a:cubicBezTo>
                    <a:pt x="1214" y="1865"/>
                    <a:pt x="1216" y="1881"/>
                    <a:pt x="1219" y="1889"/>
                  </a:cubicBezTo>
                  <a:cubicBezTo>
                    <a:pt x="1224" y="1906"/>
                    <a:pt x="1268" y="1973"/>
                    <a:pt x="1292" y="2046"/>
                  </a:cubicBezTo>
                  <a:cubicBezTo>
                    <a:pt x="1316" y="2120"/>
                    <a:pt x="1348" y="2228"/>
                    <a:pt x="1348" y="2228"/>
                  </a:cubicBezTo>
                  <a:lnTo>
                    <a:pt x="684" y="2224"/>
                  </a:lnTo>
                  <a:close/>
                  <a:moveTo>
                    <a:pt x="996" y="1214"/>
                  </a:moveTo>
                  <a:cubicBezTo>
                    <a:pt x="996" y="1166"/>
                    <a:pt x="996" y="1166"/>
                    <a:pt x="996" y="1166"/>
                  </a:cubicBezTo>
                  <a:cubicBezTo>
                    <a:pt x="997" y="1171"/>
                    <a:pt x="998" y="1175"/>
                    <a:pt x="998" y="1177"/>
                  </a:cubicBezTo>
                  <a:cubicBezTo>
                    <a:pt x="999" y="1186"/>
                    <a:pt x="1000" y="1202"/>
                    <a:pt x="1001" y="1207"/>
                  </a:cubicBezTo>
                  <a:cubicBezTo>
                    <a:pt x="1000" y="1208"/>
                    <a:pt x="998" y="1211"/>
                    <a:pt x="996" y="12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 dirty="0"/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F6B0AB0-7C93-48B1-97BA-677F1F105900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1B4A8C06-B632-4214-BF18-683940FB885A}"/>
              </a:ext>
            </a:extLst>
          </p:cNvPr>
          <p:cNvSpPr/>
          <p:nvPr/>
        </p:nvSpPr>
        <p:spPr>
          <a:xfrm>
            <a:off x="807172" y="874649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100" b="1" spc="-7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1D952EA-489A-4901-A13E-A38CABC6EBDB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77474DD-782C-4414-A2FF-2BE1602F7186}"/>
              </a:ext>
            </a:extLst>
          </p:cNvPr>
          <p:cNvSpPr/>
          <p:nvPr/>
        </p:nvSpPr>
        <p:spPr>
          <a:xfrm>
            <a:off x="3181139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2921E7D-5ECD-4A4F-ABE4-1E8473F707A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F45101B-988F-4075-85D5-6B7C05BC371A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A63D7AA2-AA85-4E45-943A-061056454511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FB723BB-2E8E-40B1-A528-EBE2BC95A76B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DBFF92FA-6EEC-48DA-818A-309CD75AD081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25C35998-7A14-4CD1-947B-3C7BA0B35F0B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F3232E9-1A24-4CC6-8A1C-581130B1D1AD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en-US" altLang="ko-KR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2. </a:t>
            </a:r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기존의 웹 어플리케이션 조사 결과</a:t>
            </a:r>
            <a:endParaRPr lang="ko-KR" altLang="en-US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8" name="제목 147">
            <a:extLst>
              <a:ext uri="{FF2B5EF4-FFF2-40B4-BE49-F238E27FC236}">
                <a16:creationId xmlns:a16="http://schemas.microsoft.com/office/drawing/2014/main" id="{FF4FF92E-2F3C-491E-8083-3173B9D5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pc="-100" dirty="0" err="1"/>
              <a:t>커픽</a:t>
            </a:r>
            <a:r>
              <a:rPr lang="en-US" altLang="ko-KR" b="1" spc="-100" dirty="0"/>
              <a:t>(</a:t>
            </a:r>
            <a:r>
              <a:rPr lang="en-US" altLang="ko-KR" b="1" spc="-100" dirty="0" err="1"/>
              <a:t>cuppick</a:t>
            </a:r>
            <a:r>
              <a:rPr lang="en-US" altLang="ko-KR" b="1" spc="-100" dirty="0"/>
              <a:t>)</a:t>
            </a:r>
            <a:endParaRPr lang="ko-KR" altLang="en-US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958D33-4D44-41D1-AABC-E0712EFA5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95" y="2262349"/>
            <a:ext cx="1973491" cy="36931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1FA026-A8E9-4930-8BEB-C89C6A8DC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15" y="2263142"/>
            <a:ext cx="1973490" cy="36701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87A439-C90F-4B8E-AE0F-853DA1CF0A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314" y="2276211"/>
            <a:ext cx="1973490" cy="36903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DC40E2F-1573-4DC0-94EB-AFCA590A3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73" y="2269434"/>
            <a:ext cx="1973490" cy="36590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C1B5F9-54F8-4A84-8F2B-1FB469686F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832" y="2272707"/>
            <a:ext cx="1973489" cy="36590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67E288-778A-4B87-AA16-FA57FFE02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77" y="2273770"/>
            <a:ext cx="1983189" cy="36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">
            <a:extLst>
              <a:ext uri="{FF2B5EF4-FFF2-40B4-BE49-F238E27FC236}">
                <a16:creationId xmlns:a16="http://schemas.microsoft.com/office/drawing/2014/main" id="{AD12BC0C-ABCD-4052-84A1-80269571E02E}"/>
              </a:ext>
            </a:extLst>
          </p:cNvPr>
          <p:cNvSpPr/>
          <p:nvPr/>
        </p:nvSpPr>
        <p:spPr>
          <a:xfrm>
            <a:off x="3930459" y="2972531"/>
            <a:ext cx="610441" cy="610442"/>
          </a:xfrm>
          <a:prstGeom prst="rect">
            <a:avLst/>
          </a:prstGeom>
          <a:solidFill>
            <a:srgbClr val="EB4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12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C3A458-6E34-432A-9C09-7F8011FC4D68}"/>
              </a:ext>
            </a:extLst>
          </p:cNvPr>
          <p:cNvSpPr txBox="1"/>
          <p:nvPr/>
        </p:nvSpPr>
        <p:spPr>
          <a:xfrm>
            <a:off x="4612540" y="2770083"/>
            <a:ext cx="3498073" cy="1089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endParaRPr lang="ko-KR" altLang="en-US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defTabSz="914400">
              <a:lnSpc>
                <a:spcPct val="120000"/>
              </a:lnSpc>
              <a:defRPr/>
            </a:pPr>
            <a:endParaRPr lang="ko-KR" altLang="en-US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defTabSz="914400">
              <a:lnSpc>
                <a:spcPct val="120000"/>
              </a:lnSpc>
              <a:defRPr/>
            </a:pP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주변에 어떤 카페가 있는지 궁금한 한국인</a:t>
            </a:r>
          </a:p>
          <a:p>
            <a:pPr defTabSz="914400">
              <a:lnSpc>
                <a:spcPct val="120000"/>
              </a:lnSpc>
              <a:defRPr/>
            </a:pPr>
            <a:endParaRPr lang="ko-KR" altLang="en-US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defTabSz="914400">
              <a:lnSpc>
                <a:spcPct val="120000"/>
              </a:lnSpc>
              <a:defRPr/>
            </a:pPr>
            <a:endParaRPr lang="ko-KR" altLang="en-US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EBA3C49-7BE0-488F-9629-286B604EB8E9}"/>
              </a:ext>
            </a:extLst>
          </p:cNvPr>
          <p:cNvSpPr txBox="1"/>
          <p:nvPr/>
        </p:nvSpPr>
        <p:spPr>
          <a:xfrm>
            <a:off x="4608414" y="4011684"/>
            <a:ext cx="4003019" cy="1089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내 위치 기준으로 카페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(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스타**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커피*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100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엔젤리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**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</a:t>
            </a:r>
            <a:r>
              <a:rPr lang="ko-KR" altLang="en-US" sz="1100" spc="-100" dirty="0" err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투썸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****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카페**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일반카페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</a:p>
          <a:p>
            <a:pPr defTabSz="914400">
              <a:lnSpc>
                <a:spcPct val="120000"/>
              </a:lnSpc>
              <a:defRPr/>
            </a:pP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커피전문점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북카페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전통찻집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/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다방 등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) 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위치정보를 제공함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 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카카오 </a:t>
            </a:r>
            <a:endParaRPr lang="en-US" altLang="ko-KR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defTabSz="914400">
              <a:lnSpc>
                <a:spcPct val="120000"/>
              </a:lnSpc>
              <a:defRPr/>
            </a:pP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API</a:t>
            </a:r>
            <a:r>
              <a: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데이터로 서비스를 제공함</a:t>
            </a:r>
            <a:r>
              <a: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</a:p>
          <a:p>
            <a:pPr defTabSz="914400">
              <a:lnSpc>
                <a:spcPct val="120000"/>
              </a:lnSpc>
              <a:defRPr/>
            </a:pPr>
            <a:endParaRPr lang="en-US" altLang="ko-KR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defTabSz="914400">
              <a:lnSpc>
                <a:spcPct val="120000"/>
              </a:lnSpc>
              <a:defRPr/>
            </a:pPr>
            <a:endParaRPr lang="ko-KR" altLang="en-US" sz="1100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D5063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9D47C86-DED4-413E-BCDC-A777AA646A53}"/>
              </a:ext>
            </a:extLst>
          </p:cNvPr>
          <p:cNvSpPr txBox="1"/>
          <p:nvPr/>
        </p:nvSpPr>
        <p:spPr>
          <a:xfrm>
            <a:off x="4612069" y="2936126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 defTabSz="914400">
              <a:defRPr spc="-10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DD3333"/>
                </a:solidFill>
                <a:latin typeface="Rix고딕 EB" panose="02020603020101020101" pitchFamily="18" charset="-127"/>
                <a:ea typeface="Rix고딕 EB" panose="02020603020101020101" pitchFamily="18" charset="-127"/>
              </a:defRPr>
            </a:lvl1pPr>
          </a:lstStyle>
          <a:p>
            <a:r>
              <a:rPr lang="ko-KR" altLang="en-US" sz="1400" b="1" dirty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주 사용자층</a:t>
            </a:r>
            <a:endParaRPr lang="id-ID" altLang="ko-KR" sz="1400" b="1" dirty="0">
              <a:solidFill>
                <a:srgbClr val="454859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8CEB6D1-82CA-4F0E-8186-9C92DCAE535B}"/>
              </a:ext>
            </a:extLst>
          </p:cNvPr>
          <p:cNvSpPr txBox="1"/>
          <p:nvPr/>
        </p:nvSpPr>
        <p:spPr>
          <a:xfrm>
            <a:off x="4612071" y="3769803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lvl="0" defTabSz="914400">
              <a:defRPr spc="-10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DD3333"/>
                </a:solidFill>
                <a:latin typeface="Rix고딕 EB" panose="02020603020101020101" pitchFamily="18" charset="-127"/>
                <a:ea typeface="Rix고딕 EB" panose="02020603020101020101" pitchFamily="18" charset="-127"/>
              </a:defRPr>
            </a:lvl1pPr>
          </a:lstStyle>
          <a:p>
            <a:r>
              <a:rPr lang="ko-KR" altLang="en-US" sz="1400" b="1" dirty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기능</a:t>
            </a:r>
            <a:r>
              <a:rPr lang="en-US" altLang="ko-KR" sz="1400" b="1" dirty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/</a:t>
            </a:r>
            <a:r>
              <a:rPr lang="ko-KR" altLang="en-US" sz="1400" b="1" dirty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서비스</a:t>
            </a:r>
            <a:endParaRPr lang="id-ID" altLang="ko-KR" sz="1400" b="1" dirty="0">
              <a:solidFill>
                <a:srgbClr val="454859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D5C5605-A2CC-44BC-BA11-A371B93B3D2F}"/>
              </a:ext>
            </a:extLst>
          </p:cNvPr>
          <p:cNvGrpSpPr/>
          <p:nvPr/>
        </p:nvGrpSpPr>
        <p:grpSpPr>
          <a:xfrm>
            <a:off x="884016" y="2206136"/>
            <a:ext cx="2616564" cy="4199914"/>
            <a:chOff x="884016" y="2206136"/>
            <a:chExt cx="2616564" cy="419991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58BE15-2424-4CF3-B94C-DC9272009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019" y="3009711"/>
              <a:ext cx="1267108" cy="1403205"/>
            </a:xfrm>
            <a:prstGeom prst="rect">
              <a:avLst/>
            </a:prstGeom>
          </p:spPr>
        </p:pic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6680A82B-5258-441E-9FB9-4F3D08973D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4016" y="2206136"/>
              <a:ext cx="2616564" cy="4199914"/>
            </a:xfrm>
            <a:custGeom>
              <a:avLst/>
              <a:gdLst>
                <a:gd name="T0" fmla="*/ 1238 w 1380"/>
                <a:gd name="T1" fmla="*/ 1842 h 2252"/>
                <a:gd name="T2" fmla="*/ 1302 w 1380"/>
                <a:gd name="T3" fmla="*/ 1408 h 2252"/>
                <a:gd name="T4" fmla="*/ 1248 w 1380"/>
                <a:gd name="T5" fmla="*/ 988 h 2252"/>
                <a:gd name="T6" fmla="*/ 1153 w 1380"/>
                <a:gd name="T7" fmla="*/ 788 h 2252"/>
                <a:gd name="T8" fmla="*/ 1065 w 1380"/>
                <a:gd name="T9" fmla="*/ 601 h 2252"/>
                <a:gd name="T10" fmla="*/ 999 w 1380"/>
                <a:gd name="T11" fmla="*/ 473 h 2252"/>
                <a:gd name="T12" fmla="*/ 183 w 1380"/>
                <a:gd name="T13" fmla="*/ 120 h 2252"/>
                <a:gd name="T14" fmla="*/ 69 w 1380"/>
                <a:gd name="T15" fmla="*/ 777 h 2252"/>
                <a:gd name="T16" fmla="*/ 63 w 1380"/>
                <a:gd name="T17" fmla="*/ 940 h 2252"/>
                <a:gd name="T18" fmla="*/ 42 w 1380"/>
                <a:gd name="T19" fmla="*/ 1143 h 2252"/>
                <a:gd name="T20" fmla="*/ 30 w 1380"/>
                <a:gd name="T21" fmla="*/ 1394 h 2252"/>
                <a:gd name="T22" fmla="*/ 123 w 1380"/>
                <a:gd name="T23" fmla="*/ 1575 h 2252"/>
                <a:gd name="T24" fmla="*/ 260 w 1380"/>
                <a:gd name="T25" fmla="*/ 1677 h 2252"/>
                <a:gd name="T26" fmla="*/ 345 w 1380"/>
                <a:gd name="T27" fmla="*/ 1810 h 2252"/>
                <a:gd name="T28" fmla="*/ 587 w 1380"/>
                <a:gd name="T29" fmla="*/ 2071 h 2252"/>
                <a:gd name="T30" fmla="*/ 662 w 1380"/>
                <a:gd name="T31" fmla="*/ 2248 h 2252"/>
                <a:gd name="T32" fmla="*/ 1102 w 1380"/>
                <a:gd name="T33" fmla="*/ 646 h 2252"/>
                <a:gd name="T34" fmla="*/ 1079 w 1380"/>
                <a:gd name="T35" fmla="*/ 742 h 2252"/>
                <a:gd name="T36" fmla="*/ 303 w 1380"/>
                <a:gd name="T37" fmla="*/ 24 h 2252"/>
                <a:gd name="T38" fmla="*/ 956 w 1380"/>
                <a:gd name="T39" fmla="*/ 147 h 2252"/>
                <a:gd name="T40" fmla="*/ 207 w 1380"/>
                <a:gd name="T41" fmla="*/ 120 h 2252"/>
                <a:gd name="T42" fmla="*/ 231 w 1380"/>
                <a:gd name="T43" fmla="*/ 1458 h 2252"/>
                <a:gd name="T44" fmla="*/ 236 w 1380"/>
                <a:gd name="T45" fmla="*/ 1305 h 2252"/>
                <a:gd name="T46" fmla="*/ 948 w 1380"/>
                <a:gd name="T47" fmla="*/ 155 h 2252"/>
                <a:gd name="T48" fmla="*/ 217 w 1380"/>
                <a:gd name="T49" fmla="*/ 1151 h 2252"/>
                <a:gd name="T50" fmla="*/ 129 w 1380"/>
                <a:gd name="T51" fmla="*/ 599 h 2252"/>
                <a:gd name="T52" fmla="*/ 83 w 1380"/>
                <a:gd name="T53" fmla="*/ 954 h 2252"/>
                <a:gd name="T54" fmla="*/ 199 w 1380"/>
                <a:gd name="T55" fmla="*/ 991 h 2252"/>
                <a:gd name="T56" fmla="*/ 64 w 1380"/>
                <a:gd name="T57" fmla="*/ 1112 h 2252"/>
                <a:gd name="T58" fmla="*/ 146 w 1380"/>
                <a:gd name="T59" fmla="*/ 970 h 2252"/>
                <a:gd name="T60" fmla="*/ 62 w 1380"/>
                <a:gd name="T61" fmla="*/ 1090 h 2252"/>
                <a:gd name="T62" fmla="*/ 150 w 1380"/>
                <a:gd name="T63" fmla="*/ 987 h 2252"/>
                <a:gd name="T64" fmla="*/ 60 w 1380"/>
                <a:gd name="T65" fmla="*/ 1159 h 2252"/>
                <a:gd name="T66" fmla="*/ 207 w 1380"/>
                <a:gd name="T67" fmla="*/ 1196 h 2252"/>
                <a:gd name="T68" fmla="*/ 143 w 1380"/>
                <a:gd name="T69" fmla="*/ 1349 h 2252"/>
                <a:gd name="T70" fmla="*/ 223 w 1380"/>
                <a:gd name="T71" fmla="*/ 1367 h 2252"/>
                <a:gd name="T72" fmla="*/ 89 w 1380"/>
                <a:gd name="T73" fmla="*/ 1533 h 2252"/>
                <a:gd name="T74" fmla="*/ 122 w 1380"/>
                <a:gd name="T75" fmla="*/ 1361 h 2252"/>
                <a:gd name="T76" fmla="*/ 199 w 1380"/>
                <a:gd name="T77" fmla="*/ 1373 h 2252"/>
                <a:gd name="T78" fmla="*/ 155 w 1380"/>
                <a:gd name="T79" fmla="*/ 1564 h 2252"/>
                <a:gd name="T80" fmla="*/ 219 w 1380"/>
                <a:gd name="T81" fmla="*/ 1513 h 2252"/>
                <a:gd name="T82" fmla="*/ 957 w 1380"/>
                <a:gd name="T83" fmla="*/ 974 h 2252"/>
                <a:gd name="T84" fmla="*/ 970 w 1380"/>
                <a:gd name="T85" fmla="*/ 1091 h 2252"/>
                <a:gd name="T86" fmla="*/ 207 w 1380"/>
                <a:gd name="T87" fmla="*/ 1534 h 2252"/>
                <a:gd name="T88" fmla="*/ 537 w 1380"/>
                <a:gd name="T89" fmla="*/ 1986 h 2252"/>
                <a:gd name="T90" fmla="*/ 302 w 1380"/>
                <a:gd name="T91" fmla="*/ 1710 h 2252"/>
                <a:gd name="T92" fmla="*/ 876 w 1380"/>
                <a:gd name="T93" fmla="*/ 1648 h 2252"/>
                <a:gd name="T94" fmla="*/ 1009 w 1380"/>
                <a:gd name="T95" fmla="*/ 1208 h 2252"/>
                <a:gd name="T96" fmla="*/ 997 w 1380"/>
                <a:gd name="T97" fmla="*/ 1007 h 2252"/>
                <a:gd name="T98" fmla="*/ 1025 w 1380"/>
                <a:gd name="T99" fmla="*/ 1003 h 2252"/>
                <a:gd name="T100" fmla="*/ 1066 w 1380"/>
                <a:gd name="T101" fmla="*/ 625 h 2252"/>
                <a:gd name="T102" fmla="*/ 1071 w 1380"/>
                <a:gd name="T103" fmla="*/ 743 h 2252"/>
                <a:gd name="T104" fmla="*/ 1141 w 1380"/>
                <a:gd name="T105" fmla="*/ 814 h 2252"/>
                <a:gd name="T106" fmla="*/ 1275 w 1380"/>
                <a:gd name="T107" fmla="*/ 1245 h 2252"/>
                <a:gd name="T108" fmla="*/ 1219 w 1380"/>
                <a:gd name="T109" fmla="*/ 1889 h 2252"/>
                <a:gd name="T110" fmla="*/ 996 w 1380"/>
                <a:gd name="T111" fmla="*/ 1166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80" h="2252">
                  <a:moveTo>
                    <a:pt x="1371" y="2221"/>
                  </a:moveTo>
                  <a:cubicBezTo>
                    <a:pt x="1371" y="2220"/>
                    <a:pt x="1339" y="2112"/>
                    <a:pt x="1315" y="2039"/>
                  </a:cubicBezTo>
                  <a:cubicBezTo>
                    <a:pt x="1298" y="1988"/>
                    <a:pt x="1273" y="1941"/>
                    <a:pt x="1256" y="1910"/>
                  </a:cubicBezTo>
                  <a:cubicBezTo>
                    <a:pt x="1250" y="1899"/>
                    <a:pt x="1243" y="1886"/>
                    <a:pt x="1242" y="1882"/>
                  </a:cubicBezTo>
                  <a:cubicBezTo>
                    <a:pt x="1240" y="1876"/>
                    <a:pt x="1238" y="1863"/>
                    <a:pt x="1238" y="1842"/>
                  </a:cubicBezTo>
                  <a:cubicBezTo>
                    <a:pt x="1239" y="1810"/>
                    <a:pt x="1239" y="1810"/>
                    <a:pt x="1239" y="1810"/>
                  </a:cubicBezTo>
                  <a:cubicBezTo>
                    <a:pt x="1240" y="1788"/>
                    <a:pt x="1242" y="1762"/>
                    <a:pt x="1248" y="1732"/>
                  </a:cubicBezTo>
                  <a:cubicBezTo>
                    <a:pt x="1253" y="1698"/>
                    <a:pt x="1261" y="1651"/>
                    <a:pt x="1269" y="1600"/>
                  </a:cubicBezTo>
                  <a:cubicBezTo>
                    <a:pt x="1281" y="1525"/>
                    <a:pt x="1293" y="1447"/>
                    <a:pt x="1299" y="1420"/>
                  </a:cubicBezTo>
                  <a:cubicBezTo>
                    <a:pt x="1300" y="1416"/>
                    <a:pt x="1301" y="1412"/>
                    <a:pt x="1302" y="1408"/>
                  </a:cubicBezTo>
                  <a:cubicBezTo>
                    <a:pt x="1312" y="1366"/>
                    <a:pt x="1320" y="1333"/>
                    <a:pt x="1298" y="1240"/>
                  </a:cubicBezTo>
                  <a:cubicBezTo>
                    <a:pt x="1284" y="1179"/>
                    <a:pt x="1276" y="1141"/>
                    <a:pt x="1271" y="1112"/>
                  </a:cubicBezTo>
                  <a:cubicBezTo>
                    <a:pt x="1268" y="1096"/>
                    <a:pt x="1265" y="1083"/>
                    <a:pt x="1262" y="1071"/>
                  </a:cubicBezTo>
                  <a:cubicBezTo>
                    <a:pt x="1253" y="1034"/>
                    <a:pt x="1249" y="1008"/>
                    <a:pt x="1248" y="991"/>
                  </a:cubicBezTo>
                  <a:cubicBezTo>
                    <a:pt x="1248" y="988"/>
                    <a:pt x="1248" y="988"/>
                    <a:pt x="1248" y="988"/>
                  </a:cubicBezTo>
                  <a:cubicBezTo>
                    <a:pt x="1247" y="965"/>
                    <a:pt x="1246" y="941"/>
                    <a:pt x="1224" y="908"/>
                  </a:cubicBezTo>
                  <a:cubicBezTo>
                    <a:pt x="1200" y="872"/>
                    <a:pt x="1183" y="846"/>
                    <a:pt x="1180" y="841"/>
                  </a:cubicBezTo>
                  <a:cubicBezTo>
                    <a:pt x="1178" y="837"/>
                    <a:pt x="1172" y="824"/>
                    <a:pt x="1169" y="817"/>
                  </a:cubicBezTo>
                  <a:cubicBezTo>
                    <a:pt x="1167" y="811"/>
                    <a:pt x="1165" y="806"/>
                    <a:pt x="1163" y="803"/>
                  </a:cubicBezTo>
                  <a:cubicBezTo>
                    <a:pt x="1160" y="797"/>
                    <a:pt x="1156" y="792"/>
                    <a:pt x="1153" y="788"/>
                  </a:cubicBezTo>
                  <a:cubicBezTo>
                    <a:pt x="1148" y="764"/>
                    <a:pt x="1134" y="685"/>
                    <a:pt x="1132" y="670"/>
                  </a:cubicBezTo>
                  <a:cubicBezTo>
                    <a:pt x="1128" y="646"/>
                    <a:pt x="1125" y="635"/>
                    <a:pt x="1117" y="627"/>
                  </a:cubicBezTo>
                  <a:cubicBezTo>
                    <a:pt x="1115" y="625"/>
                    <a:pt x="1112" y="623"/>
                    <a:pt x="1110" y="622"/>
                  </a:cubicBezTo>
                  <a:cubicBezTo>
                    <a:pt x="1102" y="611"/>
                    <a:pt x="1089" y="600"/>
                    <a:pt x="1068" y="600"/>
                  </a:cubicBezTo>
                  <a:cubicBezTo>
                    <a:pt x="1067" y="600"/>
                    <a:pt x="1066" y="601"/>
                    <a:pt x="1065" y="601"/>
                  </a:cubicBezTo>
                  <a:cubicBezTo>
                    <a:pt x="1050" y="601"/>
                    <a:pt x="1031" y="603"/>
                    <a:pt x="1011" y="614"/>
                  </a:cubicBezTo>
                  <a:cubicBezTo>
                    <a:pt x="1006" y="616"/>
                    <a:pt x="1001" y="619"/>
                    <a:pt x="996" y="623"/>
                  </a:cubicBezTo>
                  <a:cubicBezTo>
                    <a:pt x="996" y="554"/>
                    <a:pt x="996" y="554"/>
                    <a:pt x="996" y="554"/>
                  </a:cubicBezTo>
                  <a:cubicBezTo>
                    <a:pt x="998" y="551"/>
                    <a:pt x="999" y="548"/>
                    <a:pt x="999" y="545"/>
                  </a:cubicBezTo>
                  <a:cubicBezTo>
                    <a:pt x="999" y="473"/>
                    <a:pt x="999" y="473"/>
                    <a:pt x="999" y="473"/>
                  </a:cubicBezTo>
                  <a:cubicBezTo>
                    <a:pt x="999" y="470"/>
                    <a:pt x="998" y="466"/>
                    <a:pt x="996" y="464"/>
                  </a:cubicBezTo>
                  <a:cubicBezTo>
                    <a:pt x="996" y="120"/>
                    <a:pt x="996" y="120"/>
                    <a:pt x="996" y="120"/>
                  </a:cubicBezTo>
                  <a:cubicBezTo>
                    <a:pt x="996" y="54"/>
                    <a:pt x="942" y="0"/>
                    <a:pt x="876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236" y="0"/>
                    <a:pt x="183" y="54"/>
                    <a:pt x="183" y="120"/>
                  </a:cubicBezTo>
                  <a:cubicBezTo>
                    <a:pt x="183" y="572"/>
                    <a:pt x="183" y="572"/>
                    <a:pt x="183" y="572"/>
                  </a:cubicBezTo>
                  <a:cubicBezTo>
                    <a:pt x="182" y="572"/>
                    <a:pt x="181" y="572"/>
                    <a:pt x="181" y="572"/>
                  </a:cubicBezTo>
                  <a:cubicBezTo>
                    <a:pt x="168" y="572"/>
                    <a:pt x="144" y="573"/>
                    <a:pt x="125" y="575"/>
                  </a:cubicBezTo>
                  <a:cubicBezTo>
                    <a:pt x="105" y="578"/>
                    <a:pt x="43" y="586"/>
                    <a:pt x="23" y="647"/>
                  </a:cubicBezTo>
                  <a:cubicBezTo>
                    <a:pt x="3" y="706"/>
                    <a:pt x="36" y="745"/>
                    <a:pt x="69" y="777"/>
                  </a:cubicBezTo>
                  <a:cubicBezTo>
                    <a:pt x="102" y="810"/>
                    <a:pt x="163" y="827"/>
                    <a:pt x="183" y="832"/>
                  </a:cubicBezTo>
                  <a:cubicBezTo>
                    <a:pt x="183" y="850"/>
                    <a:pt x="183" y="850"/>
                    <a:pt x="183" y="850"/>
                  </a:cubicBezTo>
                  <a:cubicBezTo>
                    <a:pt x="174" y="852"/>
                    <a:pt x="160" y="856"/>
                    <a:pt x="143" y="862"/>
                  </a:cubicBezTo>
                  <a:cubicBezTo>
                    <a:pt x="110" y="873"/>
                    <a:pt x="94" y="896"/>
                    <a:pt x="73" y="926"/>
                  </a:cubicBezTo>
                  <a:cubicBezTo>
                    <a:pt x="70" y="931"/>
                    <a:pt x="67" y="936"/>
                    <a:pt x="63" y="940"/>
                  </a:cubicBezTo>
                  <a:cubicBezTo>
                    <a:pt x="30" y="987"/>
                    <a:pt x="30" y="1018"/>
                    <a:pt x="35" y="1036"/>
                  </a:cubicBezTo>
                  <a:cubicBezTo>
                    <a:pt x="36" y="1040"/>
                    <a:pt x="37" y="1057"/>
                    <a:pt x="37" y="1068"/>
                  </a:cubicBezTo>
                  <a:cubicBezTo>
                    <a:pt x="38" y="1085"/>
                    <a:pt x="38" y="1102"/>
                    <a:pt x="40" y="1116"/>
                  </a:cubicBezTo>
                  <a:cubicBezTo>
                    <a:pt x="42" y="1125"/>
                    <a:pt x="44" y="1132"/>
                    <a:pt x="47" y="1138"/>
                  </a:cubicBezTo>
                  <a:cubicBezTo>
                    <a:pt x="45" y="1140"/>
                    <a:pt x="44" y="1141"/>
                    <a:pt x="42" y="1143"/>
                  </a:cubicBezTo>
                  <a:cubicBezTo>
                    <a:pt x="33" y="1153"/>
                    <a:pt x="17" y="1177"/>
                    <a:pt x="10" y="1229"/>
                  </a:cubicBezTo>
                  <a:cubicBezTo>
                    <a:pt x="4" y="1270"/>
                    <a:pt x="28" y="1305"/>
                    <a:pt x="44" y="1328"/>
                  </a:cubicBezTo>
                  <a:cubicBezTo>
                    <a:pt x="48" y="1335"/>
                    <a:pt x="53" y="1341"/>
                    <a:pt x="54" y="1345"/>
                  </a:cubicBezTo>
                  <a:cubicBezTo>
                    <a:pt x="55" y="1348"/>
                    <a:pt x="57" y="1351"/>
                    <a:pt x="59" y="1354"/>
                  </a:cubicBezTo>
                  <a:cubicBezTo>
                    <a:pt x="45" y="1363"/>
                    <a:pt x="39" y="1375"/>
                    <a:pt x="30" y="1394"/>
                  </a:cubicBezTo>
                  <a:cubicBezTo>
                    <a:pt x="29" y="1397"/>
                    <a:pt x="27" y="1400"/>
                    <a:pt x="26" y="1404"/>
                  </a:cubicBezTo>
                  <a:cubicBezTo>
                    <a:pt x="12" y="1432"/>
                    <a:pt x="0" y="1463"/>
                    <a:pt x="18" y="1502"/>
                  </a:cubicBezTo>
                  <a:cubicBezTo>
                    <a:pt x="32" y="1532"/>
                    <a:pt x="61" y="1546"/>
                    <a:pt x="74" y="1552"/>
                  </a:cubicBezTo>
                  <a:cubicBezTo>
                    <a:pt x="75" y="1553"/>
                    <a:pt x="76" y="1553"/>
                    <a:pt x="76" y="1553"/>
                  </a:cubicBezTo>
                  <a:cubicBezTo>
                    <a:pt x="83" y="1558"/>
                    <a:pt x="108" y="1572"/>
                    <a:pt x="123" y="1575"/>
                  </a:cubicBezTo>
                  <a:cubicBezTo>
                    <a:pt x="132" y="1578"/>
                    <a:pt x="168" y="1597"/>
                    <a:pt x="184" y="1608"/>
                  </a:cubicBezTo>
                  <a:cubicBezTo>
                    <a:pt x="194" y="1615"/>
                    <a:pt x="211" y="1622"/>
                    <a:pt x="224" y="1628"/>
                  </a:cubicBezTo>
                  <a:cubicBezTo>
                    <a:pt x="228" y="1630"/>
                    <a:pt x="233" y="1632"/>
                    <a:pt x="236" y="1633"/>
                  </a:cubicBezTo>
                  <a:cubicBezTo>
                    <a:pt x="239" y="1638"/>
                    <a:pt x="245" y="1650"/>
                    <a:pt x="248" y="1656"/>
                  </a:cubicBezTo>
                  <a:cubicBezTo>
                    <a:pt x="254" y="1667"/>
                    <a:pt x="257" y="1673"/>
                    <a:pt x="260" y="1677"/>
                  </a:cubicBezTo>
                  <a:cubicBezTo>
                    <a:pt x="264" y="1683"/>
                    <a:pt x="272" y="1697"/>
                    <a:pt x="276" y="1705"/>
                  </a:cubicBezTo>
                  <a:cubicBezTo>
                    <a:pt x="277" y="1709"/>
                    <a:pt x="278" y="1715"/>
                    <a:pt x="281" y="1720"/>
                  </a:cubicBezTo>
                  <a:cubicBezTo>
                    <a:pt x="284" y="1727"/>
                    <a:pt x="297" y="1748"/>
                    <a:pt x="324" y="1783"/>
                  </a:cubicBezTo>
                  <a:cubicBezTo>
                    <a:pt x="328" y="1789"/>
                    <a:pt x="328" y="1789"/>
                    <a:pt x="328" y="1789"/>
                  </a:cubicBezTo>
                  <a:cubicBezTo>
                    <a:pt x="333" y="1795"/>
                    <a:pt x="339" y="1802"/>
                    <a:pt x="345" y="1810"/>
                  </a:cubicBezTo>
                  <a:cubicBezTo>
                    <a:pt x="369" y="1842"/>
                    <a:pt x="369" y="1842"/>
                    <a:pt x="369" y="1842"/>
                  </a:cubicBezTo>
                  <a:cubicBezTo>
                    <a:pt x="394" y="1875"/>
                    <a:pt x="424" y="1912"/>
                    <a:pt x="447" y="1938"/>
                  </a:cubicBezTo>
                  <a:cubicBezTo>
                    <a:pt x="478" y="1973"/>
                    <a:pt x="500" y="1989"/>
                    <a:pt x="513" y="1998"/>
                  </a:cubicBezTo>
                  <a:cubicBezTo>
                    <a:pt x="516" y="2001"/>
                    <a:pt x="519" y="2003"/>
                    <a:pt x="521" y="2004"/>
                  </a:cubicBezTo>
                  <a:cubicBezTo>
                    <a:pt x="535" y="2017"/>
                    <a:pt x="581" y="2062"/>
                    <a:pt x="587" y="2071"/>
                  </a:cubicBezTo>
                  <a:cubicBezTo>
                    <a:pt x="589" y="2075"/>
                    <a:pt x="590" y="2079"/>
                    <a:pt x="591" y="2082"/>
                  </a:cubicBezTo>
                  <a:cubicBezTo>
                    <a:pt x="593" y="2088"/>
                    <a:pt x="595" y="2094"/>
                    <a:pt x="601" y="2101"/>
                  </a:cubicBezTo>
                  <a:cubicBezTo>
                    <a:pt x="604" y="2105"/>
                    <a:pt x="626" y="2139"/>
                    <a:pt x="645" y="2169"/>
                  </a:cubicBezTo>
                  <a:cubicBezTo>
                    <a:pt x="655" y="2186"/>
                    <a:pt x="659" y="2216"/>
                    <a:pt x="660" y="2226"/>
                  </a:cubicBezTo>
                  <a:cubicBezTo>
                    <a:pt x="662" y="2248"/>
                    <a:pt x="662" y="2248"/>
                    <a:pt x="662" y="2248"/>
                  </a:cubicBezTo>
                  <a:cubicBezTo>
                    <a:pt x="684" y="2248"/>
                    <a:pt x="684" y="2248"/>
                    <a:pt x="684" y="2248"/>
                  </a:cubicBezTo>
                  <a:cubicBezTo>
                    <a:pt x="1348" y="2252"/>
                    <a:pt x="1348" y="2252"/>
                    <a:pt x="1348" y="2252"/>
                  </a:cubicBezTo>
                  <a:cubicBezTo>
                    <a:pt x="1380" y="2252"/>
                    <a:pt x="1380" y="2252"/>
                    <a:pt x="1380" y="2252"/>
                  </a:cubicBezTo>
                  <a:lnTo>
                    <a:pt x="1371" y="2221"/>
                  </a:lnTo>
                  <a:close/>
                  <a:moveTo>
                    <a:pt x="1102" y="646"/>
                  </a:moveTo>
                  <a:cubicBezTo>
                    <a:pt x="1104" y="650"/>
                    <a:pt x="1106" y="658"/>
                    <a:pt x="1108" y="674"/>
                  </a:cubicBezTo>
                  <a:cubicBezTo>
                    <a:pt x="1111" y="691"/>
                    <a:pt x="1127" y="781"/>
                    <a:pt x="1130" y="797"/>
                  </a:cubicBezTo>
                  <a:cubicBezTo>
                    <a:pt x="1129" y="800"/>
                    <a:pt x="1125" y="808"/>
                    <a:pt x="1120" y="809"/>
                  </a:cubicBezTo>
                  <a:cubicBezTo>
                    <a:pt x="1117" y="809"/>
                    <a:pt x="1115" y="808"/>
                    <a:pt x="1112" y="805"/>
                  </a:cubicBezTo>
                  <a:cubicBezTo>
                    <a:pt x="1097" y="789"/>
                    <a:pt x="1081" y="756"/>
                    <a:pt x="1079" y="742"/>
                  </a:cubicBezTo>
                  <a:cubicBezTo>
                    <a:pt x="1077" y="725"/>
                    <a:pt x="1089" y="694"/>
                    <a:pt x="1092" y="684"/>
                  </a:cubicBezTo>
                  <a:cubicBezTo>
                    <a:pt x="1099" y="668"/>
                    <a:pt x="1101" y="653"/>
                    <a:pt x="1101" y="649"/>
                  </a:cubicBezTo>
                  <a:cubicBezTo>
                    <a:pt x="1102" y="648"/>
                    <a:pt x="1102" y="647"/>
                    <a:pt x="1102" y="646"/>
                  </a:cubicBezTo>
                  <a:close/>
                  <a:moveTo>
                    <a:pt x="207" y="120"/>
                  </a:moveTo>
                  <a:cubicBezTo>
                    <a:pt x="207" y="67"/>
                    <a:pt x="250" y="24"/>
                    <a:pt x="303" y="24"/>
                  </a:cubicBezTo>
                  <a:cubicBezTo>
                    <a:pt x="876" y="24"/>
                    <a:pt x="876" y="24"/>
                    <a:pt x="876" y="24"/>
                  </a:cubicBezTo>
                  <a:cubicBezTo>
                    <a:pt x="929" y="24"/>
                    <a:pt x="972" y="67"/>
                    <a:pt x="972" y="120"/>
                  </a:cubicBezTo>
                  <a:cubicBezTo>
                    <a:pt x="972" y="646"/>
                    <a:pt x="972" y="646"/>
                    <a:pt x="972" y="646"/>
                  </a:cubicBezTo>
                  <a:cubicBezTo>
                    <a:pt x="966" y="654"/>
                    <a:pt x="961" y="662"/>
                    <a:pt x="956" y="672"/>
                  </a:cubicBezTo>
                  <a:cubicBezTo>
                    <a:pt x="956" y="147"/>
                    <a:pt x="956" y="147"/>
                    <a:pt x="956" y="147"/>
                  </a:cubicBezTo>
                  <a:cubicBezTo>
                    <a:pt x="223" y="147"/>
                    <a:pt x="223" y="147"/>
                    <a:pt x="223" y="147"/>
                  </a:cubicBezTo>
                  <a:cubicBezTo>
                    <a:pt x="223" y="985"/>
                    <a:pt x="223" y="985"/>
                    <a:pt x="223" y="985"/>
                  </a:cubicBezTo>
                  <a:cubicBezTo>
                    <a:pt x="223" y="984"/>
                    <a:pt x="223" y="984"/>
                    <a:pt x="223" y="983"/>
                  </a:cubicBezTo>
                  <a:cubicBezTo>
                    <a:pt x="219" y="969"/>
                    <a:pt x="209" y="952"/>
                    <a:pt x="207" y="919"/>
                  </a:cubicBezTo>
                  <a:lnTo>
                    <a:pt x="207" y="120"/>
                  </a:lnTo>
                  <a:close/>
                  <a:moveTo>
                    <a:pt x="942" y="888"/>
                  </a:moveTo>
                  <a:cubicBezTo>
                    <a:pt x="944" y="899"/>
                    <a:pt x="946" y="909"/>
                    <a:pt x="948" y="918"/>
                  </a:cubicBezTo>
                  <a:cubicBezTo>
                    <a:pt x="948" y="1500"/>
                    <a:pt x="948" y="1500"/>
                    <a:pt x="948" y="1500"/>
                  </a:cubicBezTo>
                  <a:cubicBezTo>
                    <a:pt x="231" y="1500"/>
                    <a:pt x="231" y="1500"/>
                    <a:pt x="231" y="1500"/>
                  </a:cubicBezTo>
                  <a:cubicBezTo>
                    <a:pt x="231" y="1458"/>
                    <a:pt x="231" y="1458"/>
                    <a:pt x="231" y="1458"/>
                  </a:cubicBezTo>
                  <a:cubicBezTo>
                    <a:pt x="232" y="1446"/>
                    <a:pt x="231" y="1435"/>
                    <a:pt x="231" y="1427"/>
                  </a:cubicBezTo>
                  <a:cubicBezTo>
                    <a:pt x="231" y="1423"/>
                    <a:pt x="231" y="1419"/>
                    <a:pt x="231" y="1416"/>
                  </a:cubicBezTo>
                  <a:cubicBezTo>
                    <a:pt x="231" y="1413"/>
                    <a:pt x="231" y="1410"/>
                    <a:pt x="231" y="1407"/>
                  </a:cubicBezTo>
                  <a:cubicBezTo>
                    <a:pt x="231" y="1328"/>
                    <a:pt x="231" y="1328"/>
                    <a:pt x="231" y="1328"/>
                  </a:cubicBezTo>
                  <a:cubicBezTo>
                    <a:pt x="233" y="1322"/>
                    <a:pt x="234" y="1314"/>
                    <a:pt x="236" y="1305"/>
                  </a:cubicBezTo>
                  <a:cubicBezTo>
                    <a:pt x="250" y="1244"/>
                    <a:pt x="246" y="1217"/>
                    <a:pt x="231" y="1190"/>
                  </a:cubicBezTo>
                  <a:cubicBezTo>
                    <a:pt x="231" y="1085"/>
                    <a:pt x="231" y="1085"/>
                    <a:pt x="231" y="1085"/>
                  </a:cubicBezTo>
                  <a:cubicBezTo>
                    <a:pt x="235" y="1067"/>
                    <a:pt x="235" y="1046"/>
                    <a:pt x="231" y="1023"/>
                  </a:cubicBezTo>
                  <a:cubicBezTo>
                    <a:pt x="231" y="155"/>
                    <a:pt x="231" y="155"/>
                    <a:pt x="231" y="155"/>
                  </a:cubicBezTo>
                  <a:cubicBezTo>
                    <a:pt x="948" y="155"/>
                    <a:pt x="948" y="155"/>
                    <a:pt x="948" y="155"/>
                  </a:cubicBezTo>
                  <a:cubicBezTo>
                    <a:pt x="948" y="691"/>
                    <a:pt x="948" y="691"/>
                    <a:pt x="948" y="691"/>
                  </a:cubicBezTo>
                  <a:cubicBezTo>
                    <a:pt x="926" y="753"/>
                    <a:pt x="934" y="843"/>
                    <a:pt x="942" y="888"/>
                  </a:cubicBezTo>
                  <a:close/>
                  <a:moveTo>
                    <a:pt x="223" y="1109"/>
                  </a:moveTo>
                  <a:cubicBezTo>
                    <a:pt x="223" y="1176"/>
                    <a:pt x="223" y="1176"/>
                    <a:pt x="223" y="1176"/>
                  </a:cubicBezTo>
                  <a:cubicBezTo>
                    <a:pt x="217" y="1165"/>
                    <a:pt x="217" y="1162"/>
                    <a:pt x="217" y="1151"/>
                  </a:cubicBezTo>
                  <a:cubicBezTo>
                    <a:pt x="217" y="1119"/>
                    <a:pt x="217" y="1119"/>
                    <a:pt x="217" y="1119"/>
                  </a:cubicBezTo>
                  <a:cubicBezTo>
                    <a:pt x="219" y="1116"/>
                    <a:pt x="221" y="1112"/>
                    <a:pt x="223" y="1109"/>
                  </a:cubicBezTo>
                  <a:close/>
                  <a:moveTo>
                    <a:pt x="85" y="760"/>
                  </a:moveTo>
                  <a:cubicBezTo>
                    <a:pt x="51" y="726"/>
                    <a:pt x="31" y="698"/>
                    <a:pt x="45" y="654"/>
                  </a:cubicBezTo>
                  <a:cubicBezTo>
                    <a:pt x="60" y="611"/>
                    <a:pt x="104" y="602"/>
                    <a:pt x="129" y="599"/>
                  </a:cubicBezTo>
                  <a:cubicBezTo>
                    <a:pt x="146" y="597"/>
                    <a:pt x="169" y="596"/>
                    <a:pt x="181" y="596"/>
                  </a:cubicBezTo>
                  <a:cubicBezTo>
                    <a:pt x="181" y="596"/>
                    <a:pt x="182" y="596"/>
                    <a:pt x="183" y="596"/>
                  </a:cubicBezTo>
                  <a:cubicBezTo>
                    <a:pt x="183" y="807"/>
                    <a:pt x="183" y="807"/>
                    <a:pt x="183" y="807"/>
                  </a:cubicBezTo>
                  <a:cubicBezTo>
                    <a:pt x="161" y="801"/>
                    <a:pt x="111" y="785"/>
                    <a:pt x="85" y="760"/>
                  </a:cubicBezTo>
                  <a:close/>
                  <a:moveTo>
                    <a:pt x="83" y="954"/>
                  </a:moveTo>
                  <a:cubicBezTo>
                    <a:pt x="109" y="918"/>
                    <a:pt x="121" y="894"/>
                    <a:pt x="150" y="885"/>
                  </a:cubicBezTo>
                  <a:cubicBezTo>
                    <a:pt x="163" y="881"/>
                    <a:pt x="174" y="877"/>
                    <a:pt x="182" y="875"/>
                  </a:cubicBezTo>
                  <a:cubicBezTo>
                    <a:pt x="182" y="903"/>
                    <a:pt x="182" y="903"/>
                    <a:pt x="182" y="903"/>
                  </a:cubicBezTo>
                  <a:cubicBezTo>
                    <a:pt x="182" y="918"/>
                    <a:pt x="182" y="949"/>
                    <a:pt x="197" y="984"/>
                  </a:cubicBezTo>
                  <a:cubicBezTo>
                    <a:pt x="198" y="986"/>
                    <a:pt x="198" y="989"/>
                    <a:pt x="199" y="991"/>
                  </a:cubicBezTo>
                  <a:cubicBezTo>
                    <a:pt x="201" y="997"/>
                    <a:pt x="203" y="1003"/>
                    <a:pt x="204" y="1009"/>
                  </a:cubicBezTo>
                  <a:cubicBezTo>
                    <a:pt x="205" y="1013"/>
                    <a:pt x="206" y="1018"/>
                    <a:pt x="207" y="1023"/>
                  </a:cubicBezTo>
                  <a:cubicBezTo>
                    <a:pt x="216" y="1072"/>
                    <a:pt x="206" y="1107"/>
                    <a:pt x="175" y="1130"/>
                  </a:cubicBezTo>
                  <a:cubicBezTo>
                    <a:pt x="128" y="1165"/>
                    <a:pt x="82" y="1146"/>
                    <a:pt x="67" y="1123"/>
                  </a:cubicBezTo>
                  <a:cubicBezTo>
                    <a:pt x="66" y="1119"/>
                    <a:pt x="65" y="1116"/>
                    <a:pt x="64" y="1112"/>
                  </a:cubicBezTo>
                  <a:cubicBezTo>
                    <a:pt x="64" y="1111"/>
                    <a:pt x="64" y="1109"/>
                    <a:pt x="63" y="1108"/>
                  </a:cubicBezTo>
                  <a:cubicBezTo>
                    <a:pt x="67" y="1098"/>
                    <a:pt x="80" y="1066"/>
                    <a:pt x="96" y="1048"/>
                  </a:cubicBezTo>
                  <a:cubicBezTo>
                    <a:pt x="116" y="1025"/>
                    <a:pt x="144" y="1004"/>
                    <a:pt x="152" y="998"/>
                  </a:cubicBezTo>
                  <a:cubicBezTo>
                    <a:pt x="156" y="996"/>
                    <a:pt x="159" y="991"/>
                    <a:pt x="158" y="987"/>
                  </a:cubicBezTo>
                  <a:cubicBezTo>
                    <a:pt x="158" y="981"/>
                    <a:pt x="153" y="974"/>
                    <a:pt x="146" y="970"/>
                  </a:cubicBezTo>
                  <a:cubicBezTo>
                    <a:pt x="135" y="963"/>
                    <a:pt x="104" y="971"/>
                    <a:pt x="88" y="986"/>
                  </a:cubicBezTo>
                  <a:cubicBezTo>
                    <a:pt x="73" y="1002"/>
                    <a:pt x="63" y="1026"/>
                    <a:pt x="59" y="1036"/>
                  </a:cubicBezTo>
                  <a:cubicBezTo>
                    <a:pt x="59" y="1033"/>
                    <a:pt x="59" y="1031"/>
                    <a:pt x="58" y="1029"/>
                  </a:cubicBezTo>
                  <a:cubicBezTo>
                    <a:pt x="54" y="1016"/>
                    <a:pt x="57" y="991"/>
                    <a:pt x="83" y="954"/>
                  </a:cubicBezTo>
                  <a:close/>
                  <a:moveTo>
                    <a:pt x="62" y="1090"/>
                  </a:moveTo>
                  <a:cubicBezTo>
                    <a:pt x="61" y="1083"/>
                    <a:pt x="61" y="1074"/>
                    <a:pt x="61" y="1066"/>
                  </a:cubicBezTo>
                  <a:cubicBezTo>
                    <a:pt x="62" y="1059"/>
                    <a:pt x="63" y="1048"/>
                    <a:pt x="67" y="1038"/>
                  </a:cubicBezTo>
                  <a:cubicBezTo>
                    <a:pt x="69" y="1031"/>
                    <a:pt x="79" y="1007"/>
                    <a:pt x="94" y="992"/>
                  </a:cubicBezTo>
                  <a:cubicBezTo>
                    <a:pt x="108" y="978"/>
                    <a:pt x="135" y="973"/>
                    <a:pt x="142" y="977"/>
                  </a:cubicBezTo>
                  <a:cubicBezTo>
                    <a:pt x="147" y="979"/>
                    <a:pt x="150" y="984"/>
                    <a:pt x="150" y="987"/>
                  </a:cubicBezTo>
                  <a:cubicBezTo>
                    <a:pt x="150" y="988"/>
                    <a:pt x="150" y="990"/>
                    <a:pt x="148" y="992"/>
                  </a:cubicBezTo>
                  <a:cubicBezTo>
                    <a:pt x="139" y="997"/>
                    <a:pt x="111" y="1019"/>
                    <a:pt x="90" y="1042"/>
                  </a:cubicBezTo>
                  <a:cubicBezTo>
                    <a:pt x="78" y="1056"/>
                    <a:pt x="68" y="1076"/>
                    <a:pt x="62" y="1090"/>
                  </a:cubicBezTo>
                  <a:close/>
                  <a:moveTo>
                    <a:pt x="33" y="1232"/>
                  </a:moveTo>
                  <a:cubicBezTo>
                    <a:pt x="39" y="1189"/>
                    <a:pt x="52" y="1168"/>
                    <a:pt x="60" y="1159"/>
                  </a:cubicBezTo>
                  <a:cubicBezTo>
                    <a:pt x="63" y="1156"/>
                    <a:pt x="65" y="1154"/>
                    <a:pt x="68" y="1151"/>
                  </a:cubicBezTo>
                  <a:cubicBezTo>
                    <a:pt x="81" y="1159"/>
                    <a:pt x="100" y="1166"/>
                    <a:pt x="120" y="1166"/>
                  </a:cubicBezTo>
                  <a:cubicBezTo>
                    <a:pt x="137" y="1166"/>
                    <a:pt x="163" y="1165"/>
                    <a:pt x="183" y="1153"/>
                  </a:cubicBezTo>
                  <a:cubicBezTo>
                    <a:pt x="183" y="1159"/>
                    <a:pt x="183" y="1159"/>
                    <a:pt x="183" y="1159"/>
                  </a:cubicBezTo>
                  <a:cubicBezTo>
                    <a:pt x="183" y="1176"/>
                    <a:pt x="196" y="1181"/>
                    <a:pt x="207" y="1196"/>
                  </a:cubicBezTo>
                  <a:cubicBezTo>
                    <a:pt x="207" y="1196"/>
                    <a:pt x="208" y="1197"/>
                    <a:pt x="208" y="1198"/>
                  </a:cubicBezTo>
                  <a:cubicBezTo>
                    <a:pt x="220" y="1219"/>
                    <a:pt x="232" y="1257"/>
                    <a:pt x="213" y="1300"/>
                  </a:cubicBezTo>
                  <a:cubicBezTo>
                    <a:pt x="202" y="1326"/>
                    <a:pt x="188" y="1338"/>
                    <a:pt x="174" y="1343"/>
                  </a:cubicBezTo>
                  <a:cubicBezTo>
                    <a:pt x="169" y="1345"/>
                    <a:pt x="164" y="1346"/>
                    <a:pt x="158" y="1347"/>
                  </a:cubicBezTo>
                  <a:cubicBezTo>
                    <a:pt x="153" y="1348"/>
                    <a:pt x="148" y="1349"/>
                    <a:pt x="143" y="1349"/>
                  </a:cubicBezTo>
                  <a:cubicBezTo>
                    <a:pt x="89" y="1354"/>
                    <a:pt x="73" y="1330"/>
                    <a:pt x="73" y="1330"/>
                  </a:cubicBezTo>
                  <a:cubicBezTo>
                    <a:pt x="73" y="1330"/>
                    <a:pt x="73" y="1330"/>
                    <a:pt x="73" y="1330"/>
                  </a:cubicBezTo>
                  <a:cubicBezTo>
                    <a:pt x="61" y="1308"/>
                    <a:pt x="28" y="1272"/>
                    <a:pt x="33" y="1232"/>
                  </a:cubicBezTo>
                  <a:close/>
                  <a:moveTo>
                    <a:pt x="223" y="1351"/>
                  </a:moveTo>
                  <a:cubicBezTo>
                    <a:pt x="223" y="1367"/>
                    <a:pt x="223" y="1367"/>
                    <a:pt x="223" y="1367"/>
                  </a:cubicBezTo>
                  <a:cubicBezTo>
                    <a:pt x="221" y="1364"/>
                    <a:pt x="219" y="1361"/>
                    <a:pt x="217" y="1358"/>
                  </a:cubicBezTo>
                  <a:cubicBezTo>
                    <a:pt x="219" y="1356"/>
                    <a:pt x="221" y="1354"/>
                    <a:pt x="223" y="1351"/>
                  </a:cubicBezTo>
                  <a:close/>
                  <a:moveTo>
                    <a:pt x="99" y="1539"/>
                  </a:moveTo>
                  <a:cubicBezTo>
                    <a:pt x="99" y="1539"/>
                    <a:pt x="99" y="1539"/>
                    <a:pt x="99" y="1539"/>
                  </a:cubicBezTo>
                  <a:cubicBezTo>
                    <a:pt x="94" y="1536"/>
                    <a:pt x="91" y="1534"/>
                    <a:pt x="89" y="1533"/>
                  </a:cubicBezTo>
                  <a:cubicBezTo>
                    <a:pt x="85" y="1530"/>
                    <a:pt x="52" y="1519"/>
                    <a:pt x="39" y="1492"/>
                  </a:cubicBezTo>
                  <a:cubicBezTo>
                    <a:pt x="27" y="1464"/>
                    <a:pt x="33" y="1443"/>
                    <a:pt x="47" y="1414"/>
                  </a:cubicBezTo>
                  <a:cubicBezTo>
                    <a:pt x="61" y="1386"/>
                    <a:pt x="64" y="1377"/>
                    <a:pt x="78" y="1370"/>
                  </a:cubicBezTo>
                  <a:cubicBezTo>
                    <a:pt x="86" y="1367"/>
                    <a:pt x="94" y="1364"/>
                    <a:pt x="101" y="1363"/>
                  </a:cubicBezTo>
                  <a:cubicBezTo>
                    <a:pt x="107" y="1362"/>
                    <a:pt x="114" y="1361"/>
                    <a:pt x="122" y="1361"/>
                  </a:cubicBezTo>
                  <a:cubicBezTo>
                    <a:pt x="130" y="1361"/>
                    <a:pt x="139" y="1361"/>
                    <a:pt x="148" y="1361"/>
                  </a:cubicBezTo>
                  <a:cubicBezTo>
                    <a:pt x="149" y="1361"/>
                    <a:pt x="149" y="1361"/>
                    <a:pt x="149" y="1361"/>
                  </a:cubicBezTo>
                  <a:cubicBezTo>
                    <a:pt x="183" y="1364"/>
                    <a:pt x="183" y="1364"/>
                    <a:pt x="183" y="1364"/>
                  </a:cubicBezTo>
                  <a:cubicBezTo>
                    <a:pt x="183" y="1364"/>
                    <a:pt x="183" y="1364"/>
                    <a:pt x="183" y="1364"/>
                  </a:cubicBezTo>
                  <a:cubicBezTo>
                    <a:pt x="188" y="1366"/>
                    <a:pt x="194" y="1369"/>
                    <a:pt x="199" y="1373"/>
                  </a:cubicBezTo>
                  <a:cubicBezTo>
                    <a:pt x="207" y="1384"/>
                    <a:pt x="207" y="1401"/>
                    <a:pt x="207" y="1416"/>
                  </a:cubicBezTo>
                  <a:cubicBezTo>
                    <a:pt x="207" y="1438"/>
                    <a:pt x="211" y="1464"/>
                    <a:pt x="196" y="1505"/>
                  </a:cubicBezTo>
                  <a:cubicBezTo>
                    <a:pt x="181" y="1546"/>
                    <a:pt x="110" y="1545"/>
                    <a:pt x="99" y="1539"/>
                  </a:cubicBezTo>
                  <a:close/>
                  <a:moveTo>
                    <a:pt x="197" y="1588"/>
                  </a:moveTo>
                  <a:cubicBezTo>
                    <a:pt x="188" y="1582"/>
                    <a:pt x="171" y="1572"/>
                    <a:pt x="155" y="1564"/>
                  </a:cubicBezTo>
                  <a:cubicBezTo>
                    <a:pt x="165" y="1562"/>
                    <a:pt x="176" y="1558"/>
                    <a:pt x="185" y="1552"/>
                  </a:cubicBezTo>
                  <a:cubicBezTo>
                    <a:pt x="188" y="1566"/>
                    <a:pt x="193" y="1578"/>
                    <a:pt x="200" y="1590"/>
                  </a:cubicBezTo>
                  <a:cubicBezTo>
                    <a:pt x="199" y="1589"/>
                    <a:pt x="198" y="1588"/>
                    <a:pt x="197" y="1588"/>
                  </a:cubicBezTo>
                  <a:close/>
                  <a:moveTo>
                    <a:pt x="207" y="1534"/>
                  </a:moveTo>
                  <a:cubicBezTo>
                    <a:pt x="212" y="1528"/>
                    <a:pt x="216" y="1521"/>
                    <a:pt x="219" y="1513"/>
                  </a:cubicBezTo>
                  <a:cubicBezTo>
                    <a:pt x="220" y="1509"/>
                    <a:pt x="222" y="1504"/>
                    <a:pt x="223" y="1500"/>
                  </a:cubicBezTo>
                  <a:cubicBezTo>
                    <a:pt x="223" y="1508"/>
                    <a:pt x="223" y="1508"/>
                    <a:pt x="223" y="1508"/>
                  </a:cubicBezTo>
                  <a:cubicBezTo>
                    <a:pt x="956" y="1508"/>
                    <a:pt x="956" y="1508"/>
                    <a:pt x="956" y="1508"/>
                  </a:cubicBezTo>
                  <a:cubicBezTo>
                    <a:pt x="956" y="967"/>
                    <a:pt x="956" y="967"/>
                    <a:pt x="956" y="967"/>
                  </a:cubicBezTo>
                  <a:cubicBezTo>
                    <a:pt x="956" y="970"/>
                    <a:pt x="956" y="972"/>
                    <a:pt x="957" y="974"/>
                  </a:cubicBezTo>
                  <a:cubicBezTo>
                    <a:pt x="959" y="992"/>
                    <a:pt x="968" y="1004"/>
                    <a:pt x="973" y="1011"/>
                  </a:cubicBezTo>
                  <a:cubicBezTo>
                    <a:pt x="973" y="1011"/>
                    <a:pt x="973" y="1011"/>
                    <a:pt x="973" y="1011"/>
                  </a:cubicBezTo>
                  <a:cubicBezTo>
                    <a:pt x="973" y="1011"/>
                    <a:pt x="973" y="1011"/>
                    <a:pt x="973" y="1012"/>
                  </a:cubicBezTo>
                  <a:cubicBezTo>
                    <a:pt x="970" y="1021"/>
                    <a:pt x="963" y="1043"/>
                    <a:pt x="967" y="1072"/>
                  </a:cubicBezTo>
                  <a:cubicBezTo>
                    <a:pt x="968" y="1077"/>
                    <a:pt x="969" y="1084"/>
                    <a:pt x="970" y="1091"/>
                  </a:cubicBezTo>
                  <a:cubicBezTo>
                    <a:pt x="972" y="1094"/>
                    <a:pt x="972" y="1094"/>
                    <a:pt x="972" y="1094"/>
                  </a:cubicBezTo>
                  <a:cubicBezTo>
                    <a:pt x="972" y="1528"/>
                    <a:pt x="972" y="1528"/>
                    <a:pt x="972" y="1528"/>
                  </a:cubicBezTo>
                  <a:cubicBezTo>
                    <a:pt x="972" y="1581"/>
                    <a:pt x="929" y="1624"/>
                    <a:pt x="876" y="1624"/>
                  </a:cubicBezTo>
                  <a:cubicBezTo>
                    <a:pt x="303" y="1624"/>
                    <a:pt x="303" y="1624"/>
                    <a:pt x="303" y="1624"/>
                  </a:cubicBezTo>
                  <a:cubicBezTo>
                    <a:pt x="252" y="1624"/>
                    <a:pt x="210" y="1584"/>
                    <a:pt x="207" y="1534"/>
                  </a:cubicBezTo>
                  <a:close/>
                  <a:moveTo>
                    <a:pt x="684" y="2224"/>
                  </a:moveTo>
                  <a:cubicBezTo>
                    <a:pt x="684" y="2224"/>
                    <a:pt x="681" y="2182"/>
                    <a:pt x="665" y="2156"/>
                  </a:cubicBezTo>
                  <a:cubicBezTo>
                    <a:pt x="649" y="2130"/>
                    <a:pt x="624" y="2091"/>
                    <a:pt x="619" y="2085"/>
                  </a:cubicBezTo>
                  <a:cubicBezTo>
                    <a:pt x="614" y="2079"/>
                    <a:pt x="615" y="2071"/>
                    <a:pt x="607" y="2058"/>
                  </a:cubicBezTo>
                  <a:cubicBezTo>
                    <a:pt x="599" y="2045"/>
                    <a:pt x="547" y="1995"/>
                    <a:pt x="537" y="1986"/>
                  </a:cubicBezTo>
                  <a:cubicBezTo>
                    <a:pt x="527" y="1977"/>
                    <a:pt x="504" y="1966"/>
                    <a:pt x="465" y="1922"/>
                  </a:cubicBezTo>
                  <a:cubicBezTo>
                    <a:pt x="446" y="1900"/>
                    <a:pt x="422" y="1871"/>
                    <a:pt x="399" y="1842"/>
                  </a:cubicBezTo>
                  <a:cubicBezTo>
                    <a:pt x="375" y="1810"/>
                    <a:pt x="375" y="1810"/>
                    <a:pt x="375" y="1810"/>
                  </a:cubicBezTo>
                  <a:cubicBezTo>
                    <a:pt x="363" y="1794"/>
                    <a:pt x="351" y="1779"/>
                    <a:pt x="343" y="1768"/>
                  </a:cubicBezTo>
                  <a:cubicBezTo>
                    <a:pt x="317" y="1734"/>
                    <a:pt x="305" y="1715"/>
                    <a:pt x="302" y="1710"/>
                  </a:cubicBezTo>
                  <a:cubicBezTo>
                    <a:pt x="300" y="1705"/>
                    <a:pt x="299" y="1697"/>
                    <a:pt x="299" y="1697"/>
                  </a:cubicBezTo>
                  <a:cubicBezTo>
                    <a:pt x="299" y="1697"/>
                    <a:pt x="286" y="1673"/>
                    <a:pt x="280" y="1664"/>
                  </a:cubicBezTo>
                  <a:cubicBezTo>
                    <a:pt x="277" y="1660"/>
                    <a:pt x="273" y="1652"/>
                    <a:pt x="268" y="1643"/>
                  </a:cubicBezTo>
                  <a:cubicBezTo>
                    <a:pt x="279" y="1646"/>
                    <a:pt x="291" y="1648"/>
                    <a:pt x="303" y="1648"/>
                  </a:cubicBezTo>
                  <a:cubicBezTo>
                    <a:pt x="876" y="1648"/>
                    <a:pt x="876" y="1648"/>
                    <a:pt x="876" y="1648"/>
                  </a:cubicBezTo>
                  <a:cubicBezTo>
                    <a:pt x="942" y="1648"/>
                    <a:pt x="996" y="1594"/>
                    <a:pt x="996" y="1528"/>
                  </a:cubicBezTo>
                  <a:cubicBezTo>
                    <a:pt x="996" y="1228"/>
                    <a:pt x="996" y="1228"/>
                    <a:pt x="996" y="1228"/>
                  </a:cubicBezTo>
                  <a:cubicBezTo>
                    <a:pt x="1002" y="1219"/>
                    <a:pt x="1008" y="1211"/>
                    <a:pt x="1008" y="1210"/>
                  </a:cubicBezTo>
                  <a:cubicBezTo>
                    <a:pt x="1009" y="1209"/>
                    <a:pt x="1009" y="1209"/>
                    <a:pt x="1009" y="1209"/>
                  </a:cubicBezTo>
                  <a:cubicBezTo>
                    <a:pt x="1009" y="1208"/>
                    <a:pt x="1009" y="1208"/>
                    <a:pt x="1009" y="1208"/>
                  </a:cubicBezTo>
                  <a:cubicBezTo>
                    <a:pt x="1009" y="1208"/>
                    <a:pt x="1007" y="1187"/>
                    <a:pt x="1006" y="1177"/>
                  </a:cubicBezTo>
                  <a:cubicBezTo>
                    <a:pt x="1005" y="1168"/>
                    <a:pt x="1000" y="1147"/>
                    <a:pt x="998" y="1139"/>
                  </a:cubicBezTo>
                  <a:cubicBezTo>
                    <a:pt x="997" y="1120"/>
                    <a:pt x="994" y="1088"/>
                    <a:pt x="991" y="1068"/>
                  </a:cubicBezTo>
                  <a:cubicBezTo>
                    <a:pt x="986" y="1039"/>
                    <a:pt x="996" y="1019"/>
                    <a:pt x="997" y="1015"/>
                  </a:cubicBezTo>
                  <a:cubicBezTo>
                    <a:pt x="997" y="1013"/>
                    <a:pt x="997" y="1010"/>
                    <a:pt x="997" y="1007"/>
                  </a:cubicBezTo>
                  <a:cubicBezTo>
                    <a:pt x="1004" y="1011"/>
                    <a:pt x="1010" y="1012"/>
                    <a:pt x="1015" y="1012"/>
                  </a:cubicBezTo>
                  <a:cubicBezTo>
                    <a:pt x="1019" y="1012"/>
                    <a:pt x="1023" y="1011"/>
                    <a:pt x="1026" y="1011"/>
                  </a:cubicBezTo>
                  <a:cubicBezTo>
                    <a:pt x="1028" y="1010"/>
                    <a:pt x="1030" y="1010"/>
                    <a:pt x="1031" y="1010"/>
                  </a:cubicBezTo>
                  <a:cubicBezTo>
                    <a:pt x="1032" y="1002"/>
                    <a:pt x="1032" y="1002"/>
                    <a:pt x="1032" y="1002"/>
                  </a:cubicBezTo>
                  <a:cubicBezTo>
                    <a:pt x="1030" y="1002"/>
                    <a:pt x="1028" y="1002"/>
                    <a:pt x="1025" y="1003"/>
                  </a:cubicBezTo>
                  <a:cubicBezTo>
                    <a:pt x="1017" y="1004"/>
                    <a:pt x="1005" y="1006"/>
                    <a:pt x="990" y="993"/>
                  </a:cubicBezTo>
                  <a:cubicBezTo>
                    <a:pt x="986" y="988"/>
                    <a:pt x="982" y="981"/>
                    <a:pt x="980" y="971"/>
                  </a:cubicBezTo>
                  <a:cubicBezTo>
                    <a:pt x="979" y="959"/>
                    <a:pt x="973" y="925"/>
                    <a:pt x="966" y="884"/>
                  </a:cubicBezTo>
                  <a:cubicBezTo>
                    <a:pt x="958" y="844"/>
                    <a:pt x="949" y="747"/>
                    <a:pt x="974" y="689"/>
                  </a:cubicBezTo>
                  <a:cubicBezTo>
                    <a:pt x="1000" y="630"/>
                    <a:pt x="1044" y="626"/>
                    <a:pt x="1066" y="625"/>
                  </a:cubicBezTo>
                  <a:cubicBezTo>
                    <a:pt x="1067" y="624"/>
                    <a:pt x="1067" y="624"/>
                    <a:pt x="1068" y="624"/>
                  </a:cubicBezTo>
                  <a:cubicBezTo>
                    <a:pt x="1085" y="624"/>
                    <a:pt x="1091" y="636"/>
                    <a:pt x="1093" y="640"/>
                  </a:cubicBezTo>
                  <a:cubicBezTo>
                    <a:pt x="1093" y="642"/>
                    <a:pt x="1094" y="645"/>
                    <a:pt x="1094" y="649"/>
                  </a:cubicBezTo>
                  <a:cubicBezTo>
                    <a:pt x="1093" y="653"/>
                    <a:pt x="1091" y="667"/>
                    <a:pt x="1085" y="682"/>
                  </a:cubicBezTo>
                  <a:cubicBezTo>
                    <a:pt x="1080" y="694"/>
                    <a:pt x="1069" y="725"/>
                    <a:pt x="1071" y="743"/>
                  </a:cubicBezTo>
                  <a:cubicBezTo>
                    <a:pt x="1074" y="760"/>
                    <a:pt x="1092" y="795"/>
                    <a:pt x="1106" y="810"/>
                  </a:cubicBezTo>
                  <a:cubicBezTo>
                    <a:pt x="1110" y="815"/>
                    <a:pt x="1115" y="817"/>
                    <a:pt x="1119" y="817"/>
                  </a:cubicBezTo>
                  <a:cubicBezTo>
                    <a:pt x="1120" y="817"/>
                    <a:pt x="1120" y="817"/>
                    <a:pt x="1121" y="816"/>
                  </a:cubicBezTo>
                  <a:cubicBezTo>
                    <a:pt x="1128" y="815"/>
                    <a:pt x="1133" y="809"/>
                    <a:pt x="1135" y="804"/>
                  </a:cubicBezTo>
                  <a:cubicBezTo>
                    <a:pt x="1137" y="807"/>
                    <a:pt x="1140" y="810"/>
                    <a:pt x="1141" y="814"/>
                  </a:cubicBezTo>
                  <a:cubicBezTo>
                    <a:pt x="1145" y="821"/>
                    <a:pt x="1155" y="846"/>
                    <a:pt x="1159" y="853"/>
                  </a:cubicBezTo>
                  <a:cubicBezTo>
                    <a:pt x="1163" y="860"/>
                    <a:pt x="1185" y="893"/>
                    <a:pt x="1204" y="922"/>
                  </a:cubicBezTo>
                  <a:cubicBezTo>
                    <a:pt x="1223" y="950"/>
                    <a:pt x="1223" y="969"/>
                    <a:pt x="1224" y="992"/>
                  </a:cubicBezTo>
                  <a:cubicBezTo>
                    <a:pt x="1225" y="1015"/>
                    <a:pt x="1232" y="1048"/>
                    <a:pt x="1239" y="1077"/>
                  </a:cubicBezTo>
                  <a:cubicBezTo>
                    <a:pt x="1246" y="1106"/>
                    <a:pt x="1252" y="1149"/>
                    <a:pt x="1275" y="1245"/>
                  </a:cubicBezTo>
                  <a:cubicBezTo>
                    <a:pt x="1297" y="1341"/>
                    <a:pt x="1287" y="1368"/>
                    <a:pt x="1276" y="1414"/>
                  </a:cubicBezTo>
                  <a:cubicBezTo>
                    <a:pt x="1265" y="1461"/>
                    <a:pt x="1239" y="1644"/>
                    <a:pt x="1224" y="1728"/>
                  </a:cubicBezTo>
                  <a:cubicBezTo>
                    <a:pt x="1219" y="1759"/>
                    <a:pt x="1216" y="1787"/>
                    <a:pt x="1214" y="1810"/>
                  </a:cubicBezTo>
                  <a:cubicBezTo>
                    <a:pt x="1214" y="1842"/>
                    <a:pt x="1214" y="1842"/>
                    <a:pt x="1214" y="1842"/>
                  </a:cubicBezTo>
                  <a:cubicBezTo>
                    <a:pt x="1214" y="1865"/>
                    <a:pt x="1216" y="1881"/>
                    <a:pt x="1219" y="1889"/>
                  </a:cubicBezTo>
                  <a:cubicBezTo>
                    <a:pt x="1224" y="1906"/>
                    <a:pt x="1268" y="1973"/>
                    <a:pt x="1292" y="2046"/>
                  </a:cubicBezTo>
                  <a:cubicBezTo>
                    <a:pt x="1316" y="2120"/>
                    <a:pt x="1348" y="2228"/>
                    <a:pt x="1348" y="2228"/>
                  </a:cubicBezTo>
                  <a:lnTo>
                    <a:pt x="684" y="2224"/>
                  </a:lnTo>
                  <a:close/>
                  <a:moveTo>
                    <a:pt x="996" y="1214"/>
                  </a:moveTo>
                  <a:cubicBezTo>
                    <a:pt x="996" y="1166"/>
                    <a:pt x="996" y="1166"/>
                    <a:pt x="996" y="1166"/>
                  </a:cubicBezTo>
                  <a:cubicBezTo>
                    <a:pt x="997" y="1171"/>
                    <a:pt x="998" y="1175"/>
                    <a:pt x="998" y="1177"/>
                  </a:cubicBezTo>
                  <a:cubicBezTo>
                    <a:pt x="999" y="1186"/>
                    <a:pt x="1000" y="1202"/>
                    <a:pt x="1001" y="1207"/>
                  </a:cubicBezTo>
                  <a:cubicBezTo>
                    <a:pt x="1000" y="1208"/>
                    <a:pt x="998" y="1211"/>
                    <a:pt x="996" y="12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ru-RU" sz="1350"/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F6B0AB0-7C93-48B1-97BA-677F1F105900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1B4A8C06-B632-4214-BF18-683940FB885A}"/>
              </a:ext>
            </a:extLst>
          </p:cNvPr>
          <p:cNvSpPr/>
          <p:nvPr/>
        </p:nvSpPr>
        <p:spPr>
          <a:xfrm>
            <a:off x="807172" y="874649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100" b="1" spc="-7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1D952EA-489A-4901-A13E-A38CABC6EBDB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77474DD-782C-4414-A2FF-2BE1602F7186}"/>
              </a:ext>
            </a:extLst>
          </p:cNvPr>
          <p:cNvSpPr/>
          <p:nvPr/>
        </p:nvSpPr>
        <p:spPr>
          <a:xfrm>
            <a:off x="3181139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2921E7D-5ECD-4A4F-ABE4-1E8473F707A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F45101B-988F-4075-85D5-6B7C05BC371A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A63D7AA2-AA85-4E45-943A-061056454511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FB723BB-2E8E-40B1-A528-EBE2BC95A76B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DBFF92FA-6EEC-48DA-818A-309CD75AD081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25C35998-7A14-4CD1-947B-3C7BA0B35F0B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F3232E9-1A24-4CC6-8A1C-581130B1D1AD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en-US" altLang="ko-KR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2. </a:t>
            </a:r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기존의 웹 어플리케이션 조사 결과</a:t>
            </a:r>
            <a:endParaRPr lang="ko-KR" altLang="en-US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0ED309-E316-4672-9C41-29A2744F1980}"/>
              </a:ext>
            </a:extLst>
          </p:cNvPr>
          <p:cNvGrpSpPr/>
          <p:nvPr/>
        </p:nvGrpSpPr>
        <p:grpSpPr>
          <a:xfrm>
            <a:off x="3929995" y="4627458"/>
            <a:ext cx="4703865" cy="1292726"/>
            <a:chOff x="3930459" y="4412916"/>
            <a:chExt cx="4703865" cy="1292726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F029CC-91B2-4D9E-9148-C1D4D5ACE81D}"/>
                </a:ext>
              </a:extLst>
            </p:cNvPr>
            <p:cNvSpPr txBox="1"/>
            <p:nvPr/>
          </p:nvSpPr>
          <p:spPr>
            <a:xfrm>
              <a:off x="4612069" y="4412916"/>
              <a:ext cx="4022255" cy="1292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lnSpc>
                  <a:spcPct val="120000"/>
                </a:lnSpc>
                <a:defRPr/>
              </a:pPr>
              <a:endPara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pPr defTabSz="914400">
                <a:lnSpc>
                  <a:spcPct val="120000"/>
                </a:lnSpc>
                <a:defRPr/>
              </a:pPr>
              <a:endParaRPr lang="ko-KR" altLang="en-US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pPr defTabSz="914400">
                <a:lnSpc>
                  <a:spcPct val="120000"/>
                </a:lnSpc>
                <a:defRPr/>
              </a:pP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D5063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좌석은 </a:t>
              </a:r>
              <a:r>
                <a:rPr lang="ko-KR" altLang="en-US" sz="1100" spc="-100" dirty="0" err="1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D5063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어떤지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D5063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, 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D5063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공부하기에 좋은 장소인지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D5063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, 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D5063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콘센트가 있는지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D5063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, </a:t>
              </a: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D5063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화장실이 있는지 </a:t>
              </a:r>
              <a:endPara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pPr defTabSz="914400">
                <a:lnSpc>
                  <a:spcPct val="120000"/>
                </a:lnSpc>
                <a:defRPr/>
              </a:pPr>
              <a:r>
                <a:rPr lang="ko-KR" altLang="en-US" sz="1100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D5063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등을 알려주는 기능이 없다</a:t>
              </a:r>
              <a:r>
                <a:rPr lang="en-US" altLang="ko-KR" sz="1100" spc="-100" dirty="0">
                  <a:ln>
                    <a:solidFill>
                      <a:prstClr val="white">
                        <a:lumMod val="85000"/>
                        <a:alpha val="9000"/>
                      </a:prstClr>
                    </a:solidFill>
                  </a:ln>
                  <a:solidFill>
                    <a:srgbClr val="4D5063"/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. </a:t>
              </a:r>
            </a:p>
            <a:p>
              <a:pPr defTabSz="914400">
                <a:lnSpc>
                  <a:spcPct val="120000"/>
                </a:lnSpc>
                <a:defRPr/>
              </a:pPr>
              <a:endPara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  <a:p>
              <a:pPr defTabSz="914400">
                <a:lnSpc>
                  <a:spcPct val="120000"/>
                </a:lnSpc>
                <a:defRPr/>
              </a:pPr>
              <a:endParaRPr lang="en-US" altLang="ko-KR" sz="1100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D5063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97B2480-72C7-4B51-86B0-16E85594D30F}"/>
                </a:ext>
              </a:extLst>
            </p:cNvPr>
            <p:cNvSpPr txBox="1"/>
            <p:nvPr/>
          </p:nvSpPr>
          <p:spPr>
            <a:xfrm>
              <a:off x="4612071" y="4603480"/>
              <a:ext cx="646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 defTabSz="914400">
                <a:defRPr spc="-10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rgbClr val="DD3333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defRPr>
              </a:lvl1pPr>
            </a:lstStyle>
            <a:p>
              <a:r>
                <a:rPr lang="ko-KR" altLang="en-US" sz="1400" b="1" dirty="0">
                  <a:solidFill>
                    <a:srgbClr val="454859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한계점</a:t>
              </a:r>
              <a:endParaRPr lang="id-ID" altLang="ko-KR" sz="1400" b="1" dirty="0">
                <a:solidFill>
                  <a:srgbClr val="454859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7A38BA4-4011-41E0-8F58-AF6DC6B78BC2}"/>
                </a:ext>
              </a:extLst>
            </p:cNvPr>
            <p:cNvGrpSpPr/>
            <p:nvPr/>
          </p:nvGrpSpPr>
          <p:grpSpPr>
            <a:xfrm>
              <a:off x="3930459" y="4632417"/>
              <a:ext cx="610441" cy="610442"/>
              <a:chOff x="3930459" y="4632417"/>
              <a:chExt cx="610441" cy="610442"/>
            </a:xfrm>
          </p:grpSpPr>
          <p:sp>
            <p:nvSpPr>
              <p:cNvPr id="98" name="Rectangle 216">
                <a:extLst>
                  <a:ext uri="{FF2B5EF4-FFF2-40B4-BE49-F238E27FC236}">
                    <a16:creationId xmlns:a16="http://schemas.microsoft.com/office/drawing/2014/main" id="{BAE4A289-B6F6-4601-B8D1-D33B4D1C32D6}"/>
                  </a:ext>
                </a:extLst>
              </p:cNvPr>
              <p:cNvSpPr/>
              <p:nvPr/>
            </p:nvSpPr>
            <p:spPr>
              <a:xfrm>
                <a:off x="3930459" y="4632417"/>
                <a:ext cx="610441" cy="610442"/>
              </a:xfrm>
              <a:prstGeom prst="rect">
                <a:avLst/>
              </a:prstGeom>
              <a:solidFill>
                <a:srgbClr val="349A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id-ID" sz="1200"/>
              </a:p>
            </p:txBody>
          </p:sp>
          <p:pic>
            <p:nvPicPr>
              <p:cNvPr id="136" name="그래픽 135" descr="랩톱">
                <a:extLst>
                  <a:ext uri="{FF2B5EF4-FFF2-40B4-BE49-F238E27FC236}">
                    <a16:creationId xmlns:a16="http://schemas.microsoft.com/office/drawing/2014/main" id="{2D4369F0-D317-45E7-9861-FDD4895DB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84192" y="4687972"/>
                <a:ext cx="505985" cy="500975"/>
              </a:xfrm>
              <a:prstGeom prst="rect">
                <a:avLst/>
              </a:prstGeom>
              <a:effectLst>
                <a:outerShdw blurRad="1016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pic>
        <p:nvPicPr>
          <p:cNvPr id="138" name="그래픽 137" descr="모니터">
            <a:extLst>
              <a:ext uri="{FF2B5EF4-FFF2-40B4-BE49-F238E27FC236}">
                <a16:creationId xmlns:a16="http://schemas.microsoft.com/office/drawing/2014/main" id="{AB6B2B47-493C-4B5D-A297-A8D749FB59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4192" y="3064393"/>
            <a:ext cx="505985" cy="500975"/>
          </a:xfrm>
          <a:prstGeom prst="rect">
            <a:avLst/>
          </a:prstGeom>
          <a:effectLst>
            <a:outerShdw blurRad="1016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0AC2F30-E72E-48F8-AEBD-037E244504CA}"/>
              </a:ext>
            </a:extLst>
          </p:cNvPr>
          <p:cNvGrpSpPr/>
          <p:nvPr/>
        </p:nvGrpSpPr>
        <p:grpSpPr>
          <a:xfrm>
            <a:off x="3921489" y="3903519"/>
            <a:ext cx="610441" cy="610442"/>
            <a:chOff x="3930459" y="3802474"/>
            <a:chExt cx="610441" cy="610442"/>
          </a:xfrm>
        </p:grpSpPr>
        <p:sp>
          <p:nvSpPr>
            <p:cNvPr id="97" name="Rectangle 215">
              <a:extLst>
                <a:ext uri="{FF2B5EF4-FFF2-40B4-BE49-F238E27FC236}">
                  <a16:creationId xmlns:a16="http://schemas.microsoft.com/office/drawing/2014/main" id="{47673B1F-7B6B-4FF5-A1C7-2E6EBDC0C9EB}"/>
                </a:ext>
              </a:extLst>
            </p:cNvPr>
            <p:cNvSpPr/>
            <p:nvPr/>
          </p:nvSpPr>
          <p:spPr>
            <a:xfrm>
              <a:off x="3930459" y="3802474"/>
              <a:ext cx="610441" cy="610442"/>
            </a:xfrm>
            <a:prstGeom prst="rect">
              <a:avLst/>
            </a:prstGeom>
            <a:solidFill>
              <a:srgbClr val="EEB3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id-ID" sz="1200"/>
            </a:p>
          </p:txBody>
        </p:sp>
        <p:pic>
          <p:nvPicPr>
            <p:cNvPr id="144" name="그래픽 143" descr="프로젝터 화면">
              <a:extLst>
                <a:ext uri="{FF2B5EF4-FFF2-40B4-BE49-F238E27FC236}">
                  <a16:creationId xmlns:a16="http://schemas.microsoft.com/office/drawing/2014/main" id="{10E4C386-5A14-4123-9CC5-42405B9BC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84192" y="3876182"/>
              <a:ext cx="505985" cy="500975"/>
            </a:xfrm>
            <a:prstGeom prst="rect">
              <a:avLst/>
            </a:prstGeom>
            <a:effectLst>
              <a:outerShdw blurRad="1016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48" name="제목 147">
            <a:extLst>
              <a:ext uri="{FF2B5EF4-FFF2-40B4-BE49-F238E27FC236}">
                <a16:creationId xmlns:a16="http://schemas.microsoft.com/office/drawing/2014/main" id="{FF4FF92E-2F3C-491E-8083-3173B9D5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pc="-100" dirty="0" err="1"/>
              <a:t>커픽</a:t>
            </a:r>
            <a:r>
              <a:rPr lang="en-US" altLang="ko-KR" b="1" spc="-100" dirty="0"/>
              <a:t>(</a:t>
            </a:r>
            <a:r>
              <a:rPr lang="en-US" altLang="ko-KR" b="1" spc="-100" dirty="0" err="1"/>
              <a:t>cuppick</a:t>
            </a:r>
            <a:r>
              <a:rPr lang="en-US" altLang="ko-KR" b="1" spc="-100" dirty="0"/>
              <a:t>)</a:t>
            </a:r>
            <a:endParaRPr lang="ko-KR" alt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92AFF6-423C-478F-915E-81CCBA76AAA7}"/>
              </a:ext>
            </a:extLst>
          </p:cNvPr>
          <p:cNvSpPr txBox="1"/>
          <p:nvPr/>
        </p:nvSpPr>
        <p:spPr>
          <a:xfrm>
            <a:off x="3795892" y="2534710"/>
            <a:ext cx="425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en-US" altLang="ko-KR" dirty="0" err="1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GeoCAFE</a:t>
            </a:r>
            <a:r>
              <a:rPr lang="en-US" altLang="ko-KR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-</a:t>
            </a:r>
            <a:r>
              <a:rPr lang="ko-KR" altLang="en-US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모바일 어플리케이션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36931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 10">
            <a:extLst>
              <a:ext uri="{FF2B5EF4-FFF2-40B4-BE49-F238E27FC236}">
                <a16:creationId xmlns:a16="http://schemas.microsoft.com/office/drawing/2014/main" id="{6680A82B-5258-441E-9FB9-4F3D08973D3B}"/>
              </a:ext>
            </a:extLst>
          </p:cNvPr>
          <p:cNvSpPr>
            <a:spLocks noEditPoints="1"/>
          </p:cNvSpPr>
          <p:nvPr/>
        </p:nvSpPr>
        <p:spPr bwMode="auto">
          <a:xfrm>
            <a:off x="2938330" y="1875094"/>
            <a:ext cx="3751665" cy="6108716"/>
          </a:xfrm>
          <a:custGeom>
            <a:avLst/>
            <a:gdLst>
              <a:gd name="T0" fmla="*/ 1238 w 1380"/>
              <a:gd name="T1" fmla="*/ 1842 h 2252"/>
              <a:gd name="T2" fmla="*/ 1302 w 1380"/>
              <a:gd name="T3" fmla="*/ 1408 h 2252"/>
              <a:gd name="T4" fmla="*/ 1248 w 1380"/>
              <a:gd name="T5" fmla="*/ 988 h 2252"/>
              <a:gd name="T6" fmla="*/ 1153 w 1380"/>
              <a:gd name="T7" fmla="*/ 788 h 2252"/>
              <a:gd name="T8" fmla="*/ 1065 w 1380"/>
              <a:gd name="T9" fmla="*/ 601 h 2252"/>
              <a:gd name="T10" fmla="*/ 999 w 1380"/>
              <a:gd name="T11" fmla="*/ 473 h 2252"/>
              <a:gd name="T12" fmla="*/ 183 w 1380"/>
              <a:gd name="T13" fmla="*/ 120 h 2252"/>
              <a:gd name="T14" fmla="*/ 69 w 1380"/>
              <a:gd name="T15" fmla="*/ 777 h 2252"/>
              <a:gd name="T16" fmla="*/ 63 w 1380"/>
              <a:gd name="T17" fmla="*/ 940 h 2252"/>
              <a:gd name="T18" fmla="*/ 42 w 1380"/>
              <a:gd name="T19" fmla="*/ 1143 h 2252"/>
              <a:gd name="T20" fmla="*/ 30 w 1380"/>
              <a:gd name="T21" fmla="*/ 1394 h 2252"/>
              <a:gd name="T22" fmla="*/ 123 w 1380"/>
              <a:gd name="T23" fmla="*/ 1575 h 2252"/>
              <a:gd name="T24" fmla="*/ 260 w 1380"/>
              <a:gd name="T25" fmla="*/ 1677 h 2252"/>
              <a:gd name="T26" fmla="*/ 345 w 1380"/>
              <a:gd name="T27" fmla="*/ 1810 h 2252"/>
              <a:gd name="T28" fmla="*/ 587 w 1380"/>
              <a:gd name="T29" fmla="*/ 2071 h 2252"/>
              <a:gd name="T30" fmla="*/ 662 w 1380"/>
              <a:gd name="T31" fmla="*/ 2248 h 2252"/>
              <a:gd name="T32" fmla="*/ 1102 w 1380"/>
              <a:gd name="T33" fmla="*/ 646 h 2252"/>
              <a:gd name="T34" fmla="*/ 1079 w 1380"/>
              <a:gd name="T35" fmla="*/ 742 h 2252"/>
              <a:gd name="T36" fmla="*/ 303 w 1380"/>
              <a:gd name="T37" fmla="*/ 24 h 2252"/>
              <a:gd name="T38" fmla="*/ 956 w 1380"/>
              <a:gd name="T39" fmla="*/ 147 h 2252"/>
              <a:gd name="T40" fmla="*/ 207 w 1380"/>
              <a:gd name="T41" fmla="*/ 120 h 2252"/>
              <a:gd name="T42" fmla="*/ 231 w 1380"/>
              <a:gd name="T43" fmla="*/ 1458 h 2252"/>
              <a:gd name="T44" fmla="*/ 236 w 1380"/>
              <a:gd name="T45" fmla="*/ 1305 h 2252"/>
              <a:gd name="T46" fmla="*/ 948 w 1380"/>
              <a:gd name="T47" fmla="*/ 155 h 2252"/>
              <a:gd name="T48" fmla="*/ 217 w 1380"/>
              <a:gd name="T49" fmla="*/ 1151 h 2252"/>
              <a:gd name="T50" fmla="*/ 129 w 1380"/>
              <a:gd name="T51" fmla="*/ 599 h 2252"/>
              <a:gd name="T52" fmla="*/ 83 w 1380"/>
              <a:gd name="T53" fmla="*/ 954 h 2252"/>
              <a:gd name="T54" fmla="*/ 199 w 1380"/>
              <a:gd name="T55" fmla="*/ 991 h 2252"/>
              <a:gd name="T56" fmla="*/ 64 w 1380"/>
              <a:gd name="T57" fmla="*/ 1112 h 2252"/>
              <a:gd name="T58" fmla="*/ 146 w 1380"/>
              <a:gd name="T59" fmla="*/ 970 h 2252"/>
              <a:gd name="T60" fmla="*/ 62 w 1380"/>
              <a:gd name="T61" fmla="*/ 1090 h 2252"/>
              <a:gd name="T62" fmla="*/ 150 w 1380"/>
              <a:gd name="T63" fmla="*/ 987 h 2252"/>
              <a:gd name="T64" fmla="*/ 60 w 1380"/>
              <a:gd name="T65" fmla="*/ 1159 h 2252"/>
              <a:gd name="T66" fmla="*/ 207 w 1380"/>
              <a:gd name="T67" fmla="*/ 1196 h 2252"/>
              <a:gd name="T68" fmla="*/ 143 w 1380"/>
              <a:gd name="T69" fmla="*/ 1349 h 2252"/>
              <a:gd name="T70" fmla="*/ 223 w 1380"/>
              <a:gd name="T71" fmla="*/ 1367 h 2252"/>
              <a:gd name="T72" fmla="*/ 89 w 1380"/>
              <a:gd name="T73" fmla="*/ 1533 h 2252"/>
              <a:gd name="T74" fmla="*/ 122 w 1380"/>
              <a:gd name="T75" fmla="*/ 1361 h 2252"/>
              <a:gd name="T76" fmla="*/ 199 w 1380"/>
              <a:gd name="T77" fmla="*/ 1373 h 2252"/>
              <a:gd name="T78" fmla="*/ 155 w 1380"/>
              <a:gd name="T79" fmla="*/ 1564 h 2252"/>
              <a:gd name="T80" fmla="*/ 219 w 1380"/>
              <a:gd name="T81" fmla="*/ 1513 h 2252"/>
              <a:gd name="T82" fmla="*/ 957 w 1380"/>
              <a:gd name="T83" fmla="*/ 974 h 2252"/>
              <a:gd name="T84" fmla="*/ 970 w 1380"/>
              <a:gd name="T85" fmla="*/ 1091 h 2252"/>
              <a:gd name="T86" fmla="*/ 207 w 1380"/>
              <a:gd name="T87" fmla="*/ 1534 h 2252"/>
              <a:gd name="T88" fmla="*/ 537 w 1380"/>
              <a:gd name="T89" fmla="*/ 1986 h 2252"/>
              <a:gd name="T90" fmla="*/ 302 w 1380"/>
              <a:gd name="T91" fmla="*/ 1710 h 2252"/>
              <a:gd name="T92" fmla="*/ 876 w 1380"/>
              <a:gd name="T93" fmla="*/ 1648 h 2252"/>
              <a:gd name="T94" fmla="*/ 1009 w 1380"/>
              <a:gd name="T95" fmla="*/ 1208 h 2252"/>
              <a:gd name="T96" fmla="*/ 997 w 1380"/>
              <a:gd name="T97" fmla="*/ 1007 h 2252"/>
              <a:gd name="T98" fmla="*/ 1025 w 1380"/>
              <a:gd name="T99" fmla="*/ 1003 h 2252"/>
              <a:gd name="T100" fmla="*/ 1066 w 1380"/>
              <a:gd name="T101" fmla="*/ 625 h 2252"/>
              <a:gd name="T102" fmla="*/ 1071 w 1380"/>
              <a:gd name="T103" fmla="*/ 743 h 2252"/>
              <a:gd name="T104" fmla="*/ 1141 w 1380"/>
              <a:gd name="T105" fmla="*/ 814 h 2252"/>
              <a:gd name="T106" fmla="*/ 1275 w 1380"/>
              <a:gd name="T107" fmla="*/ 1245 h 2252"/>
              <a:gd name="T108" fmla="*/ 1219 w 1380"/>
              <a:gd name="T109" fmla="*/ 1889 h 2252"/>
              <a:gd name="T110" fmla="*/ 996 w 1380"/>
              <a:gd name="T111" fmla="*/ 1166 h 2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80" h="2252">
                <a:moveTo>
                  <a:pt x="1371" y="2221"/>
                </a:moveTo>
                <a:cubicBezTo>
                  <a:pt x="1371" y="2220"/>
                  <a:pt x="1339" y="2112"/>
                  <a:pt x="1315" y="2039"/>
                </a:cubicBezTo>
                <a:cubicBezTo>
                  <a:pt x="1298" y="1988"/>
                  <a:pt x="1273" y="1941"/>
                  <a:pt x="1256" y="1910"/>
                </a:cubicBezTo>
                <a:cubicBezTo>
                  <a:pt x="1250" y="1899"/>
                  <a:pt x="1243" y="1886"/>
                  <a:pt x="1242" y="1882"/>
                </a:cubicBezTo>
                <a:cubicBezTo>
                  <a:pt x="1240" y="1876"/>
                  <a:pt x="1238" y="1863"/>
                  <a:pt x="1238" y="1842"/>
                </a:cubicBezTo>
                <a:cubicBezTo>
                  <a:pt x="1239" y="1810"/>
                  <a:pt x="1239" y="1810"/>
                  <a:pt x="1239" y="1810"/>
                </a:cubicBezTo>
                <a:cubicBezTo>
                  <a:pt x="1240" y="1788"/>
                  <a:pt x="1242" y="1762"/>
                  <a:pt x="1248" y="1732"/>
                </a:cubicBezTo>
                <a:cubicBezTo>
                  <a:pt x="1253" y="1698"/>
                  <a:pt x="1261" y="1651"/>
                  <a:pt x="1269" y="1600"/>
                </a:cubicBezTo>
                <a:cubicBezTo>
                  <a:pt x="1281" y="1525"/>
                  <a:pt x="1293" y="1447"/>
                  <a:pt x="1299" y="1420"/>
                </a:cubicBezTo>
                <a:cubicBezTo>
                  <a:pt x="1300" y="1416"/>
                  <a:pt x="1301" y="1412"/>
                  <a:pt x="1302" y="1408"/>
                </a:cubicBezTo>
                <a:cubicBezTo>
                  <a:pt x="1312" y="1366"/>
                  <a:pt x="1320" y="1333"/>
                  <a:pt x="1298" y="1240"/>
                </a:cubicBezTo>
                <a:cubicBezTo>
                  <a:pt x="1284" y="1179"/>
                  <a:pt x="1276" y="1141"/>
                  <a:pt x="1271" y="1112"/>
                </a:cubicBezTo>
                <a:cubicBezTo>
                  <a:pt x="1268" y="1096"/>
                  <a:pt x="1265" y="1083"/>
                  <a:pt x="1262" y="1071"/>
                </a:cubicBezTo>
                <a:cubicBezTo>
                  <a:pt x="1253" y="1034"/>
                  <a:pt x="1249" y="1008"/>
                  <a:pt x="1248" y="991"/>
                </a:cubicBezTo>
                <a:cubicBezTo>
                  <a:pt x="1248" y="988"/>
                  <a:pt x="1248" y="988"/>
                  <a:pt x="1248" y="988"/>
                </a:cubicBezTo>
                <a:cubicBezTo>
                  <a:pt x="1247" y="965"/>
                  <a:pt x="1246" y="941"/>
                  <a:pt x="1224" y="908"/>
                </a:cubicBezTo>
                <a:cubicBezTo>
                  <a:pt x="1200" y="872"/>
                  <a:pt x="1183" y="846"/>
                  <a:pt x="1180" y="841"/>
                </a:cubicBezTo>
                <a:cubicBezTo>
                  <a:pt x="1178" y="837"/>
                  <a:pt x="1172" y="824"/>
                  <a:pt x="1169" y="817"/>
                </a:cubicBezTo>
                <a:cubicBezTo>
                  <a:pt x="1167" y="811"/>
                  <a:pt x="1165" y="806"/>
                  <a:pt x="1163" y="803"/>
                </a:cubicBezTo>
                <a:cubicBezTo>
                  <a:pt x="1160" y="797"/>
                  <a:pt x="1156" y="792"/>
                  <a:pt x="1153" y="788"/>
                </a:cubicBezTo>
                <a:cubicBezTo>
                  <a:pt x="1148" y="764"/>
                  <a:pt x="1134" y="685"/>
                  <a:pt x="1132" y="670"/>
                </a:cubicBezTo>
                <a:cubicBezTo>
                  <a:pt x="1128" y="646"/>
                  <a:pt x="1125" y="635"/>
                  <a:pt x="1117" y="627"/>
                </a:cubicBezTo>
                <a:cubicBezTo>
                  <a:pt x="1115" y="625"/>
                  <a:pt x="1112" y="623"/>
                  <a:pt x="1110" y="622"/>
                </a:cubicBezTo>
                <a:cubicBezTo>
                  <a:pt x="1102" y="611"/>
                  <a:pt x="1089" y="600"/>
                  <a:pt x="1068" y="600"/>
                </a:cubicBezTo>
                <a:cubicBezTo>
                  <a:pt x="1067" y="600"/>
                  <a:pt x="1066" y="601"/>
                  <a:pt x="1065" y="601"/>
                </a:cubicBezTo>
                <a:cubicBezTo>
                  <a:pt x="1050" y="601"/>
                  <a:pt x="1031" y="603"/>
                  <a:pt x="1011" y="614"/>
                </a:cubicBezTo>
                <a:cubicBezTo>
                  <a:pt x="1006" y="616"/>
                  <a:pt x="1001" y="619"/>
                  <a:pt x="996" y="623"/>
                </a:cubicBezTo>
                <a:cubicBezTo>
                  <a:pt x="996" y="554"/>
                  <a:pt x="996" y="554"/>
                  <a:pt x="996" y="554"/>
                </a:cubicBezTo>
                <a:cubicBezTo>
                  <a:pt x="998" y="551"/>
                  <a:pt x="999" y="548"/>
                  <a:pt x="999" y="545"/>
                </a:cubicBezTo>
                <a:cubicBezTo>
                  <a:pt x="999" y="473"/>
                  <a:pt x="999" y="473"/>
                  <a:pt x="999" y="473"/>
                </a:cubicBezTo>
                <a:cubicBezTo>
                  <a:pt x="999" y="470"/>
                  <a:pt x="998" y="466"/>
                  <a:pt x="996" y="464"/>
                </a:cubicBezTo>
                <a:cubicBezTo>
                  <a:pt x="996" y="120"/>
                  <a:pt x="996" y="120"/>
                  <a:pt x="996" y="120"/>
                </a:cubicBezTo>
                <a:cubicBezTo>
                  <a:pt x="996" y="54"/>
                  <a:pt x="942" y="0"/>
                  <a:pt x="876" y="0"/>
                </a:cubicBezTo>
                <a:cubicBezTo>
                  <a:pt x="303" y="0"/>
                  <a:pt x="303" y="0"/>
                  <a:pt x="303" y="0"/>
                </a:cubicBezTo>
                <a:cubicBezTo>
                  <a:pt x="236" y="0"/>
                  <a:pt x="183" y="54"/>
                  <a:pt x="183" y="120"/>
                </a:cubicBezTo>
                <a:cubicBezTo>
                  <a:pt x="183" y="572"/>
                  <a:pt x="183" y="572"/>
                  <a:pt x="183" y="572"/>
                </a:cubicBezTo>
                <a:cubicBezTo>
                  <a:pt x="182" y="572"/>
                  <a:pt x="181" y="572"/>
                  <a:pt x="181" y="572"/>
                </a:cubicBezTo>
                <a:cubicBezTo>
                  <a:pt x="168" y="572"/>
                  <a:pt x="144" y="573"/>
                  <a:pt x="125" y="575"/>
                </a:cubicBezTo>
                <a:cubicBezTo>
                  <a:pt x="105" y="578"/>
                  <a:pt x="43" y="586"/>
                  <a:pt x="23" y="647"/>
                </a:cubicBezTo>
                <a:cubicBezTo>
                  <a:pt x="3" y="706"/>
                  <a:pt x="36" y="745"/>
                  <a:pt x="69" y="777"/>
                </a:cubicBezTo>
                <a:cubicBezTo>
                  <a:pt x="102" y="810"/>
                  <a:pt x="163" y="827"/>
                  <a:pt x="183" y="832"/>
                </a:cubicBezTo>
                <a:cubicBezTo>
                  <a:pt x="183" y="850"/>
                  <a:pt x="183" y="850"/>
                  <a:pt x="183" y="850"/>
                </a:cubicBezTo>
                <a:cubicBezTo>
                  <a:pt x="174" y="852"/>
                  <a:pt x="160" y="856"/>
                  <a:pt x="143" y="862"/>
                </a:cubicBezTo>
                <a:cubicBezTo>
                  <a:pt x="110" y="873"/>
                  <a:pt x="94" y="896"/>
                  <a:pt x="73" y="926"/>
                </a:cubicBezTo>
                <a:cubicBezTo>
                  <a:pt x="70" y="931"/>
                  <a:pt x="67" y="936"/>
                  <a:pt x="63" y="940"/>
                </a:cubicBezTo>
                <a:cubicBezTo>
                  <a:pt x="30" y="987"/>
                  <a:pt x="30" y="1018"/>
                  <a:pt x="35" y="1036"/>
                </a:cubicBezTo>
                <a:cubicBezTo>
                  <a:pt x="36" y="1040"/>
                  <a:pt x="37" y="1057"/>
                  <a:pt x="37" y="1068"/>
                </a:cubicBezTo>
                <a:cubicBezTo>
                  <a:pt x="38" y="1085"/>
                  <a:pt x="38" y="1102"/>
                  <a:pt x="40" y="1116"/>
                </a:cubicBezTo>
                <a:cubicBezTo>
                  <a:pt x="42" y="1125"/>
                  <a:pt x="44" y="1132"/>
                  <a:pt x="47" y="1138"/>
                </a:cubicBezTo>
                <a:cubicBezTo>
                  <a:pt x="45" y="1140"/>
                  <a:pt x="44" y="1141"/>
                  <a:pt x="42" y="1143"/>
                </a:cubicBezTo>
                <a:cubicBezTo>
                  <a:pt x="33" y="1153"/>
                  <a:pt x="17" y="1177"/>
                  <a:pt x="10" y="1229"/>
                </a:cubicBezTo>
                <a:cubicBezTo>
                  <a:pt x="4" y="1270"/>
                  <a:pt x="28" y="1305"/>
                  <a:pt x="44" y="1328"/>
                </a:cubicBezTo>
                <a:cubicBezTo>
                  <a:pt x="48" y="1335"/>
                  <a:pt x="53" y="1341"/>
                  <a:pt x="54" y="1345"/>
                </a:cubicBezTo>
                <a:cubicBezTo>
                  <a:pt x="55" y="1348"/>
                  <a:pt x="57" y="1351"/>
                  <a:pt x="59" y="1354"/>
                </a:cubicBezTo>
                <a:cubicBezTo>
                  <a:pt x="45" y="1363"/>
                  <a:pt x="39" y="1375"/>
                  <a:pt x="30" y="1394"/>
                </a:cubicBezTo>
                <a:cubicBezTo>
                  <a:pt x="29" y="1397"/>
                  <a:pt x="27" y="1400"/>
                  <a:pt x="26" y="1404"/>
                </a:cubicBezTo>
                <a:cubicBezTo>
                  <a:pt x="12" y="1432"/>
                  <a:pt x="0" y="1463"/>
                  <a:pt x="18" y="1502"/>
                </a:cubicBezTo>
                <a:cubicBezTo>
                  <a:pt x="32" y="1532"/>
                  <a:pt x="61" y="1546"/>
                  <a:pt x="74" y="1552"/>
                </a:cubicBezTo>
                <a:cubicBezTo>
                  <a:pt x="75" y="1553"/>
                  <a:pt x="76" y="1553"/>
                  <a:pt x="76" y="1553"/>
                </a:cubicBezTo>
                <a:cubicBezTo>
                  <a:pt x="83" y="1558"/>
                  <a:pt x="108" y="1572"/>
                  <a:pt x="123" y="1575"/>
                </a:cubicBezTo>
                <a:cubicBezTo>
                  <a:pt x="132" y="1578"/>
                  <a:pt x="168" y="1597"/>
                  <a:pt x="184" y="1608"/>
                </a:cubicBezTo>
                <a:cubicBezTo>
                  <a:pt x="194" y="1615"/>
                  <a:pt x="211" y="1622"/>
                  <a:pt x="224" y="1628"/>
                </a:cubicBezTo>
                <a:cubicBezTo>
                  <a:pt x="228" y="1630"/>
                  <a:pt x="233" y="1632"/>
                  <a:pt x="236" y="1633"/>
                </a:cubicBezTo>
                <a:cubicBezTo>
                  <a:pt x="239" y="1638"/>
                  <a:pt x="245" y="1650"/>
                  <a:pt x="248" y="1656"/>
                </a:cubicBezTo>
                <a:cubicBezTo>
                  <a:pt x="254" y="1667"/>
                  <a:pt x="257" y="1673"/>
                  <a:pt x="260" y="1677"/>
                </a:cubicBezTo>
                <a:cubicBezTo>
                  <a:pt x="264" y="1683"/>
                  <a:pt x="272" y="1697"/>
                  <a:pt x="276" y="1705"/>
                </a:cubicBezTo>
                <a:cubicBezTo>
                  <a:pt x="277" y="1709"/>
                  <a:pt x="278" y="1715"/>
                  <a:pt x="281" y="1720"/>
                </a:cubicBezTo>
                <a:cubicBezTo>
                  <a:pt x="284" y="1727"/>
                  <a:pt x="297" y="1748"/>
                  <a:pt x="324" y="1783"/>
                </a:cubicBezTo>
                <a:cubicBezTo>
                  <a:pt x="328" y="1789"/>
                  <a:pt x="328" y="1789"/>
                  <a:pt x="328" y="1789"/>
                </a:cubicBezTo>
                <a:cubicBezTo>
                  <a:pt x="333" y="1795"/>
                  <a:pt x="339" y="1802"/>
                  <a:pt x="345" y="1810"/>
                </a:cubicBezTo>
                <a:cubicBezTo>
                  <a:pt x="369" y="1842"/>
                  <a:pt x="369" y="1842"/>
                  <a:pt x="369" y="1842"/>
                </a:cubicBezTo>
                <a:cubicBezTo>
                  <a:pt x="394" y="1875"/>
                  <a:pt x="424" y="1912"/>
                  <a:pt x="447" y="1938"/>
                </a:cubicBezTo>
                <a:cubicBezTo>
                  <a:pt x="478" y="1973"/>
                  <a:pt x="500" y="1989"/>
                  <a:pt x="513" y="1998"/>
                </a:cubicBezTo>
                <a:cubicBezTo>
                  <a:pt x="516" y="2001"/>
                  <a:pt x="519" y="2003"/>
                  <a:pt x="521" y="2004"/>
                </a:cubicBezTo>
                <a:cubicBezTo>
                  <a:pt x="535" y="2017"/>
                  <a:pt x="581" y="2062"/>
                  <a:pt x="587" y="2071"/>
                </a:cubicBezTo>
                <a:cubicBezTo>
                  <a:pt x="589" y="2075"/>
                  <a:pt x="590" y="2079"/>
                  <a:pt x="591" y="2082"/>
                </a:cubicBezTo>
                <a:cubicBezTo>
                  <a:pt x="593" y="2088"/>
                  <a:pt x="595" y="2094"/>
                  <a:pt x="601" y="2101"/>
                </a:cubicBezTo>
                <a:cubicBezTo>
                  <a:pt x="604" y="2105"/>
                  <a:pt x="626" y="2139"/>
                  <a:pt x="645" y="2169"/>
                </a:cubicBezTo>
                <a:cubicBezTo>
                  <a:pt x="655" y="2186"/>
                  <a:pt x="659" y="2216"/>
                  <a:pt x="660" y="2226"/>
                </a:cubicBezTo>
                <a:cubicBezTo>
                  <a:pt x="662" y="2248"/>
                  <a:pt x="662" y="2248"/>
                  <a:pt x="662" y="2248"/>
                </a:cubicBezTo>
                <a:cubicBezTo>
                  <a:pt x="684" y="2248"/>
                  <a:pt x="684" y="2248"/>
                  <a:pt x="684" y="2248"/>
                </a:cubicBezTo>
                <a:cubicBezTo>
                  <a:pt x="1348" y="2252"/>
                  <a:pt x="1348" y="2252"/>
                  <a:pt x="1348" y="2252"/>
                </a:cubicBezTo>
                <a:cubicBezTo>
                  <a:pt x="1380" y="2252"/>
                  <a:pt x="1380" y="2252"/>
                  <a:pt x="1380" y="2252"/>
                </a:cubicBezTo>
                <a:lnTo>
                  <a:pt x="1371" y="2221"/>
                </a:lnTo>
                <a:close/>
                <a:moveTo>
                  <a:pt x="1102" y="646"/>
                </a:moveTo>
                <a:cubicBezTo>
                  <a:pt x="1104" y="650"/>
                  <a:pt x="1106" y="658"/>
                  <a:pt x="1108" y="674"/>
                </a:cubicBezTo>
                <a:cubicBezTo>
                  <a:pt x="1111" y="691"/>
                  <a:pt x="1127" y="781"/>
                  <a:pt x="1130" y="797"/>
                </a:cubicBezTo>
                <a:cubicBezTo>
                  <a:pt x="1129" y="800"/>
                  <a:pt x="1125" y="808"/>
                  <a:pt x="1120" y="809"/>
                </a:cubicBezTo>
                <a:cubicBezTo>
                  <a:pt x="1117" y="809"/>
                  <a:pt x="1115" y="808"/>
                  <a:pt x="1112" y="805"/>
                </a:cubicBezTo>
                <a:cubicBezTo>
                  <a:pt x="1097" y="789"/>
                  <a:pt x="1081" y="756"/>
                  <a:pt x="1079" y="742"/>
                </a:cubicBezTo>
                <a:cubicBezTo>
                  <a:pt x="1077" y="725"/>
                  <a:pt x="1089" y="694"/>
                  <a:pt x="1092" y="684"/>
                </a:cubicBezTo>
                <a:cubicBezTo>
                  <a:pt x="1099" y="668"/>
                  <a:pt x="1101" y="653"/>
                  <a:pt x="1101" y="649"/>
                </a:cubicBezTo>
                <a:cubicBezTo>
                  <a:pt x="1102" y="648"/>
                  <a:pt x="1102" y="647"/>
                  <a:pt x="1102" y="646"/>
                </a:cubicBezTo>
                <a:close/>
                <a:moveTo>
                  <a:pt x="207" y="120"/>
                </a:moveTo>
                <a:cubicBezTo>
                  <a:pt x="207" y="67"/>
                  <a:pt x="250" y="24"/>
                  <a:pt x="303" y="24"/>
                </a:cubicBezTo>
                <a:cubicBezTo>
                  <a:pt x="876" y="24"/>
                  <a:pt x="876" y="24"/>
                  <a:pt x="876" y="24"/>
                </a:cubicBezTo>
                <a:cubicBezTo>
                  <a:pt x="929" y="24"/>
                  <a:pt x="972" y="67"/>
                  <a:pt x="972" y="120"/>
                </a:cubicBezTo>
                <a:cubicBezTo>
                  <a:pt x="972" y="646"/>
                  <a:pt x="972" y="646"/>
                  <a:pt x="972" y="646"/>
                </a:cubicBezTo>
                <a:cubicBezTo>
                  <a:pt x="966" y="654"/>
                  <a:pt x="961" y="662"/>
                  <a:pt x="956" y="672"/>
                </a:cubicBezTo>
                <a:cubicBezTo>
                  <a:pt x="956" y="147"/>
                  <a:pt x="956" y="147"/>
                  <a:pt x="956" y="147"/>
                </a:cubicBezTo>
                <a:cubicBezTo>
                  <a:pt x="223" y="147"/>
                  <a:pt x="223" y="147"/>
                  <a:pt x="223" y="147"/>
                </a:cubicBezTo>
                <a:cubicBezTo>
                  <a:pt x="223" y="985"/>
                  <a:pt x="223" y="985"/>
                  <a:pt x="223" y="985"/>
                </a:cubicBezTo>
                <a:cubicBezTo>
                  <a:pt x="223" y="984"/>
                  <a:pt x="223" y="984"/>
                  <a:pt x="223" y="983"/>
                </a:cubicBezTo>
                <a:cubicBezTo>
                  <a:pt x="219" y="969"/>
                  <a:pt x="209" y="952"/>
                  <a:pt x="207" y="919"/>
                </a:cubicBezTo>
                <a:lnTo>
                  <a:pt x="207" y="120"/>
                </a:lnTo>
                <a:close/>
                <a:moveTo>
                  <a:pt x="942" y="888"/>
                </a:moveTo>
                <a:cubicBezTo>
                  <a:pt x="944" y="899"/>
                  <a:pt x="946" y="909"/>
                  <a:pt x="948" y="918"/>
                </a:cubicBezTo>
                <a:cubicBezTo>
                  <a:pt x="948" y="1500"/>
                  <a:pt x="948" y="1500"/>
                  <a:pt x="948" y="1500"/>
                </a:cubicBezTo>
                <a:cubicBezTo>
                  <a:pt x="231" y="1500"/>
                  <a:pt x="231" y="1500"/>
                  <a:pt x="231" y="1500"/>
                </a:cubicBezTo>
                <a:cubicBezTo>
                  <a:pt x="231" y="1458"/>
                  <a:pt x="231" y="1458"/>
                  <a:pt x="231" y="1458"/>
                </a:cubicBezTo>
                <a:cubicBezTo>
                  <a:pt x="232" y="1446"/>
                  <a:pt x="231" y="1435"/>
                  <a:pt x="231" y="1427"/>
                </a:cubicBezTo>
                <a:cubicBezTo>
                  <a:pt x="231" y="1423"/>
                  <a:pt x="231" y="1419"/>
                  <a:pt x="231" y="1416"/>
                </a:cubicBezTo>
                <a:cubicBezTo>
                  <a:pt x="231" y="1413"/>
                  <a:pt x="231" y="1410"/>
                  <a:pt x="231" y="1407"/>
                </a:cubicBezTo>
                <a:cubicBezTo>
                  <a:pt x="231" y="1328"/>
                  <a:pt x="231" y="1328"/>
                  <a:pt x="231" y="1328"/>
                </a:cubicBezTo>
                <a:cubicBezTo>
                  <a:pt x="233" y="1322"/>
                  <a:pt x="234" y="1314"/>
                  <a:pt x="236" y="1305"/>
                </a:cubicBezTo>
                <a:cubicBezTo>
                  <a:pt x="250" y="1244"/>
                  <a:pt x="246" y="1217"/>
                  <a:pt x="231" y="1190"/>
                </a:cubicBezTo>
                <a:cubicBezTo>
                  <a:pt x="231" y="1085"/>
                  <a:pt x="231" y="1085"/>
                  <a:pt x="231" y="1085"/>
                </a:cubicBezTo>
                <a:cubicBezTo>
                  <a:pt x="235" y="1067"/>
                  <a:pt x="235" y="1046"/>
                  <a:pt x="231" y="1023"/>
                </a:cubicBezTo>
                <a:cubicBezTo>
                  <a:pt x="231" y="155"/>
                  <a:pt x="231" y="155"/>
                  <a:pt x="231" y="155"/>
                </a:cubicBezTo>
                <a:cubicBezTo>
                  <a:pt x="948" y="155"/>
                  <a:pt x="948" y="155"/>
                  <a:pt x="948" y="155"/>
                </a:cubicBezTo>
                <a:cubicBezTo>
                  <a:pt x="948" y="691"/>
                  <a:pt x="948" y="691"/>
                  <a:pt x="948" y="691"/>
                </a:cubicBezTo>
                <a:cubicBezTo>
                  <a:pt x="926" y="753"/>
                  <a:pt x="934" y="843"/>
                  <a:pt x="942" y="888"/>
                </a:cubicBezTo>
                <a:close/>
                <a:moveTo>
                  <a:pt x="223" y="1109"/>
                </a:moveTo>
                <a:cubicBezTo>
                  <a:pt x="223" y="1176"/>
                  <a:pt x="223" y="1176"/>
                  <a:pt x="223" y="1176"/>
                </a:cubicBezTo>
                <a:cubicBezTo>
                  <a:pt x="217" y="1165"/>
                  <a:pt x="217" y="1162"/>
                  <a:pt x="217" y="1151"/>
                </a:cubicBezTo>
                <a:cubicBezTo>
                  <a:pt x="217" y="1119"/>
                  <a:pt x="217" y="1119"/>
                  <a:pt x="217" y="1119"/>
                </a:cubicBezTo>
                <a:cubicBezTo>
                  <a:pt x="219" y="1116"/>
                  <a:pt x="221" y="1112"/>
                  <a:pt x="223" y="1109"/>
                </a:cubicBezTo>
                <a:close/>
                <a:moveTo>
                  <a:pt x="85" y="760"/>
                </a:moveTo>
                <a:cubicBezTo>
                  <a:pt x="51" y="726"/>
                  <a:pt x="31" y="698"/>
                  <a:pt x="45" y="654"/>
                </a:cubicBezTo>
                <a:cubicBezTo>
                  <a:pt x="60" y="611"/>
                  <a:pt x="104" y="602"/>
                  <a:pt x="129" y="599"/>
                </a:cubicBezTo>
                <a:cubicBezTo>
                  <a:pt x="146" y="597"/>
                  <a:pt x="169" y="596"/>
                  <a:pt x="181" y="596"/>
                </a:cubicBezTo>
                <a:cubicBezTo>
                  <a:pt x="181" y="596"/>
                  <a:pt x="182" y="596"/>
                  <a:pt x="183" y="596"/>
                </a:cubicBezTo>
                <a:cubicBezTo>
                  <a:pt x="183" y="807"/>
                  <a:pt x="183" y="807"/>
                  <a:pt x="183" y="807"/>
                </a:cubicBezTo>
                <a:cubicBezTo>
                  <a:pt x="161" y="801"/>
                  <a:pt x="111" y="785"/>
                  <a:pt x="85" y="760"/>
                </a:cubicBezTo>
                <a:close/>
                <a:moveTo>
                  <a:pt x="83" y="954"/>
                </a:moveTo>
                <a:cubicBezTo>
                  <a:pt x="109" y="918"/>
                  <a:pt x="121" y="894"/>
                  <a:pt x="150" y="885"/>
                </a:cubicBezTo>
                <a:cubicBezTo>
                  <a:pt x="163" y="881"/>
                  <a:pt x="174" y="877"/>
                  <a:pt x="182" y="875"/>
                </a:cubicBezTo>
                <a:cubicBezTo>
                  <a:pt x="182" y="903"/>
                  <a:pt x="182" y="903"/>
                  <a:pt x="182" y="903"/>
                </a:cubicBezTo>
                <a:cubicBezTo>
                  <a:pt x="182" y="918"/>
                  <a:pt x="182" y="949"/>
                  <a:pt x="197" y="984"/>
                </a:cubicBezTo>
                <a:cubicBezTo>
                  <a:pt x="198" y="986"/>
                  <a:pt x="198" y="989"/>
                  <a:pt x="199" y="991"/>
                </a:cubicBezTo>
                <a:cubicBezTo>
                  <a:pt x="201" y="997"/>
                  <a:pt x="203" y="1003"/>
                  <a:pt x="204" y="1009"/>
                </a:cubicBezTo>
                <a:cubicBezTo>
                  <a:pt x="205" y="1013"/>
                  <a:pt x="206" y="1018"/>
                  <a:pt x="207" y="1023"/>
                </a:cubicBezTo>
                <a:cubicBezTo>
                  <a:pt x="216" y="1072"/>
                  <a:pt x="206" y="1107"/>
                  <a:pt x="175" y="1130"/>
                </a:cubicBezTo>
                <a:cubicBezTo>
                  <a:pt x="128" y="1165"/>
                  <a:pt x="82" y="1146"/>
                  <a:pt x="67" y="1123"/>
                </a:cubicBezTo>
                <a:cubicBezTo>
                  <a:pt x="66" y="1119"/>
                  <a:pt x="65" y="1116"/>
                  <a:pt x="64" y="1112"/>
                </a:cubicBezTo>
                <a:cubicBezTo>
                  <a:pt x="64" y="1111"/>
                  <a:pt x="64" y="1109"/>
                  <a:pt x="63" y="1108"/>
                </a:cubicBezTo>
                <a:cubicBezTo>
                  <a:pt x="67" y="1098"/>
                  <a:pt x="80" y="1066"/>
                  <a:pt x="96" y="1048"/>
                </a:cubicBezTo>
                <a:cubicBezTo>
                  <a:pt x="116" y="1025"/>
                  <a:pt x="144" y="1004"/>
                  <a:pt x="152" y="998"/>
                </a:cubicBezTo>
                <a:cubicBezTo>
                  <a:pt x="156" y="996"/>
                  <a:pt x="159" y="991"/>
                  <a:pt x="158" y="987"/>
                </a:cubicBezTo>
                <a:cubicBezTo>
                  <a:pt x="158" y="981"/>
                  <a:pt x="153" y="974"/>
                  <a:pt x="146" y="970"/>
                </a:cubicBezTo>
                <a:cubicBezTo>
                  <a:pt x="135" y="963"/>
                  <a:pt x="104" y="971"/>
                  <a:pt x="88" y="986"/>
                </a:cubicBezTo>
                <a:cubicBezTo>
                  <a:pt x="73" y="1002"/>
                  <a:pt x="63" y="1026"/>
                  <a:pt x="59" y="1036"/>
                </a:cubicBezTo>
                <a:cubicBezTo>
                  <a:pt x="59" y="1033"/>
                  <a:pt x="59" y="1031"/>
                  <a:pt x="58" y="1029"/>
                </a:cubicBezTo>
                <a:cubicBezTo>
                  <a:pt x="54" y="1016"/>
                  <a:pt x="57" y="991"/>
                  <a:pt x="83" y="954"/>
                </a:cubicBezTo>
                <a:close/>
                <a:moveTo>
                  <a:pt x="62" y="1090"/>
                </a:moveTo>
                <a:cubicBezTo>
                  <a:pt x="61" y="1083"/>
                  <a:pt x="61" y="1074"/>
                  <a:pt x="61" y="1066"/>
                </a:cubicBezTo>
                <a:cubicBezTo>
                  <a:pt x="62" y="1059"/>
                  <a:pt x="63" y="1048"/>
                  <a:pt x="67" y="1038"/>
                </a:cubicBezTo>
                <a:cubicBezTo>
                  <a:pt x="69" y="1031"/>
                  <a:pt x="79" y="1007"/>
                  <a:pt x="94" y="992"/>
                </a:cubicBezTo>
                <a:cubicBezTo>
                  <a:pt x="108" y="978"/>
                  <a:pt x="135" y="973"/>
                  <a:pt x="142" y="977"/>
                </a:cubicBezTo>
                <a:cubicBezTo>
                  <a:pt x="147" y="979"/>
                  <a:pt x="150" y="984"/>
                  <a:pt x="150" y="987"/>
                </a:cubicBezTo>
                <a:cubicBezTo>
                  <a:pt x="150" y="988"/>
                  <a:pt x="150" y="990"/>
                  <a:pt x="148" y="992"/>
                </a:cubicBezTo>
                <a:cubicBezTo>
                  <a:pt x="139" y="997"/>
                  <a:pt x="111" y="1019"/>
                  <a:pt x="90" y="1042"/>
                </a:cubicBezTo>
                <a:cubicBezTo>
                  <a:pt x="78" y="1056"/>
                  <a:pt x="68" y="1076"/>
                  <a:pt x="62" y="1090"/>
                </a:cubicBezTo>
                <a:close/>
                <a:moveTo>
                  <a:pt x="33" y="1232"/>
                </a:moveTo>
                <a:cubicBezTo>
                  <a:pt x="39" y="1189"/>
                  <a:pt x="52" y="1168"/>
                  <a:pt x="60" y="1159"/>
                </a:cubicBezTo>
                <a:cubicBezTo>
                  <a:pt x="63" y="1156"/>
                  <a:pt x="65" y="1154"/>
                  <a:pt x="68" y="1151"/>
                </a:cubicBezTo>
                <a:cubicBezTo>
                  <a:pt x="81" y="1159"/>
                  <a:pt x="100" y="1166"/>
                  <a:pt x="120" y="1166"/>
                </a:cubicBezTo>
                <a:cubicBezTo>
                  <a:pt x="137" y="1166"/>
                  <a:pt x="163" y="1165"/>
                  <a:pt x="183" y="1153"/>
                </a:cubicBezTo>
                <a:cubicBezTo>
                  <a:pt x="183" y="1159"/>
                  <a:pt x="183" y="1159"/>
                  <a:pt x="183" y="1159"/>
                </a:cubicBezTo>
                <a:cubicBezTo>
                  <a:pt x="183" y="1176"/>
                  <a:pt x="196" y="1181"/>
                  <a:pt x="207" y="1196"/>
                </a:cubicBezTo>
                <a:cubicBezTo>
                  <a:pt x="207" y="1196"/>
                  <a:pt x="208" y="1197"/>
                  <a:pt x="208" y="1198"/>
                </a:cubicBezTo>
                <a:cubicBezTo>
                  <a:pt x="220" y="1219"/>
                  <a:pt x="232" y="1257"/>
                  <a:pt x="213" y="1300"/>
                </a:cubicBezTo>
                <a:cubicBezTo>
                  <a:pt x="202" y="1326"/>
                  <a:pt x="188" y="1338"/>
                  <a:pt x="174" y="1343"/>
                </a:cubicBezTo>
                <a:cubicBezTo>
                  <a:pt x="169" y="1345"/>
                  <a:pt x="164" y="1346"/>
                  <a:pt x="158" y="1347"/>
                </a:cubicBezTo>
                <a:cubicBezTo>
                  <a:pt x="153" y="1348"/>
                  <a:pt x="148" y="1349"/>
                  <a:pt x="143" y="1349"/>
                </a:cubicBezTo>
                <a:cubicBezTo>
                  <a:pt x="89" y="1354"/>
                  <a:pt x="73" y="1330"/>
                  <a:pt x="73" y="1330"/>
                </a:cubicBezTo>
                <a:cubicBezTo>
                  <a:pt x="73" y="1330"/>
                  <a:pt x="73" y="1330"/>
                  <a:pt x="73" y="1330"/>
                </a:cubicBezTo>
                <a:cubicBezTo>
                  <a:pt x="61" y="1308"/>
                  <a:pt x="28" y="1272"/>
                  <a:pt x="33" y="1232"/>
                </a:cubicBezTo>
                <a:close/>
                <a:moveTo>
                  <a:pt x="223" y="1351"/>
                </a:moveTo>
                <a:cubicBezTo>
                  <a:pt x="223" y="1367"/>
                  <a:pt x="223" y="1367"/>
                  <a:pt x="223" y="1367"/>
                </a:cubicBezTo>
                <a:cubicBezTo>
                  <a:pt x="221" y="1364"/>
                  <a:pt x="219" y="1361"/>
                  <a:pt x="217" y="1358"/>
                </a:cubicBezTo>
                <a:cubicBezTo>
                  <a:pt x="219" y="1356"/>
                  <a:pt x="221" y="1354"/>
                  <a:pt x="223" y="1351"/>
                </a:cubicBezTo>
                <a:close/>
                <a:moveTo>
                  <a:pt x="99" y="1539"/>
                </a:moveTo>
                <a:cubicBezTo>
                  <a:pt x="99" y="1539"/>
                  <a:pt x="99" y="1539"/>
                  <a:pt x="99" y="1539"/>
                </a:cubicBezTo>
                <a:cubicBezTo>
                  <a:pt x="94" y="1536"/>
                  <a:pt x="91" y="1534"/>
                  <a:pt x="89" y="1533"/>
                </a:cubicBezTo>
                <a:cubicBezTo>
                  <a:pt x="85" y="1530"/>
                  <a:pt x="52" y="1519"/>
                  <a:pt x="39" y="1492"/>
                </a:cubicBezTo>
                <a:cubicBezTo>
                  <a:pt x="27" y="1464"/>
                  <a:pt x="33" y="1443"/>
                  <a:pt x="47" y="1414"/>
                </a:cubicBezTo>
                <a:cubicBezTo>
                  <a:pt x="61" y="1386"/>
                  <a:pt x="64" y="1377"/>
                  <a:pt x="78" y="1370"/>
                </a:cubicBezTo>
                <a:cubicBezTo>
                  <a:pt x="86" y="1367"/>
                  <a:pt x="94" y="1364"/>
                  <a:pt x="101" y="1363"/>
                </a:cubicBezTo>
                <a:cubicBezTo>
                  <a:pt x="107" y="1362"/>
                  <a:pt x="114" y="1361"/>
                  <a:pt x="122" y="1361"/>
                </a:cubicBezTo>
                <a:cubicBezTo>
                  <a:pt x="130" y="1361"/>
                  <a:pt x="139" y="1361"/>
                  <a:pt x="148" y="1361"/>
                </a:cubicBezTo>
                <a:cubicBezTo>
                  <a:pt x="149" y="1361"/>
                  <a:pt x="149" y="1361"/>
                  <a:pt x="149" y="1361"/>
                </a:cubicBezTo>
                <a:cubicBezTo>
                  <a:pt x="183" y="1364"/>
                  <a:pt x="183" y="1364"/>
                  <a:pt x="183" y="1364"/>
                </a:cubicBezTo>
                <a:cubicBezTo>
                  <a:pt x="183" y="1364"/>
                  <a:pt x="183" y="1364"/>
                  <a:pt x="183" y="1364"/>
                </a:cubicBezTo>
                <a:cubicBezTo>
                  <a:pt x="188" y="1366"/>
                  <a:pt x="194" y="1369"/>
                  <a:pt x="199" y="1373"/>
                </a:cubicBezTo>
                <a:cubicBezTo>
                  <a:pt x="207" y="1384"/>
                  <a:pt x="207" y="1401"/>
                  <a:pt x="207" y="1416"/>
                </a:cubicBezTo>
                <a:cubicBezTo>
                  <a:pt x="207" y="1438"/>
                  <a:pt x="211" y="1464"/>
                  <a:pt x="196" y="1505"/>
                </a:cubicBezTo>
                <a:cubicBezTo>
                  <a:pt x="181" y="1546"/>
                  <a:pt x="110" y="1545"/>
                  <a:pt x="99" y="1539"/>
                </a:cubicBezTo>
                <a:close/>
                <a:moveTo>
                  <a:pt x="197" y="1588"/>
                </a:moveTo>
                <a:cubicBezTo>
                  <a:pt x="188" y="1582"/>
                  <a:pt x="171" y="1572"/>
                  <a:pt x="155" y="1564"/>
                </a:cubicBezTo>
                <a:cubicBezTo>
                  <a:pt x="165" y="1562"/>
                  <a:pt x="176" y="1558"/>
                  <a:pt x="185" y="1552"/>
                </a:cubicBezTo>
                <a:cubicBezTo>
                  <a:pt x="188" y="1566"/>
                  <a:pt x="193" y="1578"/>
                  <a:pt x="200" y="1590"/>
                </a:cubicBezTo>
                <a:cubicBezTo>
                  <a:pt x="199" y="1589"/>
                  <a:pt x="198" y="1588"/>
                  <a:pt x="197" y="1588"/>
                </a:cubicBezTo>
                <a:close/>
                <a:moveTo>
                  <a:pt x="207" y="1534"/>
                </a:moveTo>
                <a:cubicBezTo>
                  <a:pt x="212" y="1528"/>
                  <a:pt x="216" y="1521"/>
                  <a:pt x="219" y="1513"/>
                </a:cubicBezTo>
                <a:cubicBezTo>
                  <a:pt x="220" y="1509"/>
                  <a:pt x="222" y="1504"/>
                  <a:pt x="223" y="1500"/>
                </a:cubicBezTo>
                <a:cubicBezTo>
                  <a:pt x="223" y="1508"/>
                  <a:pt x="223" y="1508"/>
                  <a:pt x="223" y="1508"/>
                </a:cubicBezTo>
                <a:cubicBezTo>
                  <a:pt x="956" y="1508"/>
                  <a:pt x="956" y="1508"/>
                  <a:pt x="956" y="1508"/>
                </a:cubicBezTo>
                <a:cubicBezTo>
                  <a:pt x="956" y="967"/>
                  <a:pt x="956" y="967"/>
                  <a:pt x="956" y="967"/>
                </a:cubicBezTo>
                <a:cubicBezTo>
                  <a:pt x="956" y="970"/>
                  <a:pt x="956" y="972"/>
                  <a:pt x="957" y="974"/>
                </a:cubicBezTo>
                <a:cubicBezTo>
                  <a:pt x="959" y="992"/>
                  <a:pt x="968" y="1004"/>
                  <a:pt x="973" y="1011"/>
                </a:cubicBezTo>
                <a:cubicBezTo>
                  <a:pt x="973" y="1011"/>
                  <a:pt x="973" y="1011"/>
                  <a:pt x="973" y="1011"/>
                </a:cubicBezTo>
                <a:cubicBezTo>
                  <a:pt x="973" y="1011"/>
                  <a:pt x="973" y="1011"/>
                  <a:pt x="973" y="1012"/>
                </a:cubicBezTo>
                <a:cubicBezTo>
                  <a:pt x="970" y="1021"/>
                  <a:pt x="963" y="1043"/>
                  <a:pt x="967" y="1072"/>
                </a:cubicBezTo>
                <a:cubicBezTo>
                  <a:pt x="968" y="1077"/>
                  <a:pt x="969" y="1084"/>
                  <a:pt x="970" y="1091"/>
                </a:cubicBezTo>
                <a:cubicBezTo>
                  <a:pt x="972" y="1094"/>
                  <a:pt x="972" y="1094"/>
                  <a:pt x="972" y="1094"/>
                </a:cubicBezTo>
                <a:cubicBezTo>
                  <a:pt x="972" y="1528"/>
                  <a:pt x="972" y="1528"/>
                  <a:pt x="972" y="1528"/>
                </a:cubicBezTo>
                <a:cubicBezTo>
                  <a:pt x="972" y="1581"/>
                  <a:pt x="929" y="1624"/>
                  <a:pt x="876" y="1624"/>
                </a:cubicBezTo>
                <a:cubicBezTo>
                  <a:pt x="303" y="1624"/>
                  <a:pt x="303" y="1624"/>
                  <a:pt x="303" y="1624"/>
                </a:cubicBezTo>
                <a:cubicBezTo>
                  <a:pt x="252" y="1624"/>
                  <a:pt x="210" y="1584"/>
                  <a:pt x="207" y="1534"/>
                </a:cubicBezTo>
                <a:close/>
                <a:moveTo>
                  <a:pt x="684" y="2224"/>
                </a:moveTo>
                <a:cubicBezTo>
                  <a:pt x="684" y="2224"/>
                  <a:pt x="681" y="2182"/>
                  <a:pt x="665" y="2156"/>
                </a:cubicBezTo>
                <a:cubicBezTo>
                  <a:pt x="649" y="2130"/>
                  <a:pt x="624" y="2091"/>
                  <a:pt x="619" y="2085"/>
                </a:cubicBezTo>
                <a:cubicBezTo>
                  <a:pt x="614" y="2079"/>
                  <a:pt x="615" y="2071"/>
                  <a:pt x="607" y="2058"/>
                </a:cubicBezTo>
                <a:cubicBezTo>
                  <a:pt x="599" y="2045"/>
                  <a:pt x="547" y="1995"/>
                  <a:pt x="537" y="1986"/>
                </a:cubicBezTo>
                <a:cubicBezTo>
                  <a:pt x="527" y="1977"/>
                  <a:pt x="504" y="1966"/>
                  <a:pt x="465" y="1922"/>
                </a:cubicBezTo>
                <a:cubicBezTo>
                  <a:pt x="446" y="1900"/>
                  <a:pt x="422" y="1871"/>
                  <a:pt x="399" y="1842"/>
                </a:cubicBezTo>
                <a:cubicBezTo>
                  <a:pt x="375" y="1810"/>
                  <a:pt x="375" y="1810"/>
                  <a:pt x="375" y="1810"/>
                </a:cubicBezTo>
                <a:cubicBezTo>
                  <a:pt x="363" y="1794"/>
                  <a:pt x="351" y="1779"/>
                  <a:pt x="343" y="1768"/>
                </a:cubicBezTo>
                <a:cubicBezTo>
                  <a:pt x="317" y="1734"/>
                  <a:pt x="305" y="1715"/>
                  <a:pt x="302" y="1710"/>
                </a:cubicBezTo>
                <a:cubicBezTo>
                  <a:pt x="300" y="1705"/>
                  <a:pt x="299" y="1697"/>
                  <a:pt x="299" y="1697"/>
                </a:cubicBezTo>
                <a:cubicBezTo>
                  <a:pt x="299" y="1697"/>
                  <a:pt x="286" y="1673"/>
                  <a:pt x="280" y="1664"/>
                </a:cubicBezTo>
                <a:cubicBezTo>
                  <a:pt x="277" y="1660"/>
                  <a:pt x="273" y="1652"/>
                  <a:pt x="268" y="1643"/>
                </a:cubicBezTo>
                <a:cubicBezTo>
                  <a:pt x="279" y="1646"/>
                  <a:pt x="291" y="1648"/>
                  <a:pt x="303" y="1648"/>
                </a:cubicBezTo>
                <a:cubicBezTo>
                  <a:pt x="876" y="1648"/>
                  <a:pt x="876" y="1648"/>
                  <a:pt x="876" y="1648"/>
                </a:cubicBezTo>
                <a:cubicBezTo>
                  <a:pt x="942" y="1648"/>
                  <a:pt x="996" y="1594"/>
                  <a:pt x="996" y="1528"/>
                </a:cubicBezTo>
                <a:cubicBezTo>
                  <a:pt x="996" y="1228"/>
                  <a:pt x="996" y="1228"/>
                  <a:pt x="996" y="1228"/>
                </a:cubicBezTo>
                <a:cubicBezTo>
                  <a:pt x="1002" y="1219"/>
                  <a:pt x="1008" y="1211"/>
                  <a:pt x="1008" y="1210"/>
                </a:cubicBezTo>
                <a:cubicBezTo>
                  <a:pt x="1009" y="1209"/>
                  <a:pt x="1009" y="1209"/>
                  <a:pt x="1009" y="1209"/>
                </a:cubicBezTo>
                <a:cubicBezTo>
                  <a:pt x="1009" y="1208"/>
                  <a:pt x="1009" y="1208"/>
                  <a:pt x="1009" y="1208"/>
                </a:cubicBezTo>
                <a:cubicBezTo>
                  <a:pt x="1009" y="1208"/>
                  <a:pt x="1007" y="1187"/>
                  <a:pt x="1006" y="1177"/>
                </a:cubicBezTo>
                <a:cubicBezTo>
                  <a:pt x="1005" y="1168"/>
                  <a:pt x="1000" y="1147"/>
                  <a:pt x="998" y="1139"/>
                </a:cubicBezTo>
                <a:cubicBezTo>
                  <a:pt x="997" y="1120"/>
                  <a:pt x="994" y="1088"/>
                  <a:pt x="991" y="1068"/>
                </a:cubicBezTo>
                <a:cubicBezTo>
                  <a:pt x="986" y="1039"/>
                  <a:pt x="996" y="1019"/>
                  <a:pt x="997" y="1015"/>
                </a:cubicBezTo>
                <a:cubicBezTo>
                  <a:pt x="997" y="1013"/>
                  <a:pt x="997" y="1010"/>
                  <a:pt x="997" y="1007"/>
                </a:cubicBezTo>
                <a:cubicBezTo>
                  <a:pt x="1004" y="1011"/>
                  <a:pt x="1010" y="1012"/>
                  <a:pt x="1015" y="1012"/>
                </a:cubicBezTo>
                <a:cubicBezTo>
                  <a:pt x="1019" y="1012"/>
                  <a:pt x="1023" y="1011"/>
                  <a:pt x="1026" y="1011"/>
                </a:cubicBezTo>
                <a:cubicBezTo>
                  <a:pt x="1028" y="1010"/>
                  <a:pt x="1030" y="1010"/>
                  <a:pt x="1031" y="1010"/>
                </a:cubicBezTo>
                <a:cubicBezTo>
                  <a:pt x="1032" y="1002"/>
                  <a:pt x="1032" y="1002"/>
                  <a:pt x="1032" y="1002"/>
                </a:cubicBezTo>
                <a:cubicBezTo>
                  <a:pt x="1030" y="1002"/>
                  <a:pt x="1028" y="1002"/>
                  <a:pt x="1025" y="1003"/>
                </a:cubicBezTo>
                <a:cubicBezTo>
                  <a:pt x="1017" y="1004"/>
                  <a:pt x="1005" y="1006"/>
                  <a:pt x="990" y="993"/>
                </a:cubicBezTo>
                <a:cubicBezTo>
                  <a:pt x="986" y="988"/>
                  <a:pt x="982" y="981"/>
                  <a:pt x="980" y="971"/>
                </a:cubicBezTo>
                <a:cubicBezTo>
                  <a:pt x="979" y="959"/>
                  <a:pt x="973" y="925"/>
                  <a:pt x="966" y="884"/>
                </a:cubicBezTo>
                <a:cubicBezTo>
                  <a:pt x="958" y="844"/>
                  <a:pt x="949" y="747"/>
                  <a:pt x="974" y="689"/>
                </a:cubicBezTo>
                <a:cubicBezTo>
                  <a:pt x="1000" y="630"/>
                  <a:pt x="1044" y="626"/>
                  <a:pt x="1066" y="625"/>
                </a:cubicBezTo>
                <a:cubicBezTo>
                  <a:pt x="1067" y="624"/>
                  <a:pt x="1067" y="624"/>
                  <a:pt x="1068" y="624"/>
                </a:cubicBezTo>
                <a:cubicBezTo>
                  <a:pt x="1085" y="624"/>
                  <a:pt x="1091" y="636"/>
                  <a:pt x="1093" y="640"/>
                </a:cubicBezTo>
                <a:cubicBezTo>
                  <a:pt x="1093" y="642"/>
                  <a:pt x="1094" y="645"/>
                  <a:pt x="1094" y="649"/>
                </a:cubicBezTo>
                <a:cubicBezTo>
                  <a:pt x="1093" y="653"/>
                  <a:pt x="1091" y="667"/>
                  <a:pt x="1085" y="682"/>
                </a:cubicBezTo>
                <a:cubicBezTo>
                  <a:pt x="1080" y="694"/>
                  <a:pt x="1069" y="725"/>
                  <a:pt x="1071" y="743"/>
                </a:cubicBezTo>
                <a:cubicBezTo>
                  <a:pt x="1074" y="760"/>
                  <a:pt x="1092" y="795"/>
                  <a:pt x="1106" y="810"/>
                </a:cubicBezTo>
                <a:cubicBezTo>
                  <a:pt x="1110" y="815"/>
                  <a:pt x="1115" y="817"/>
                  <a:pt x="1119" y="817"/>
                </a:cubicBezTo>
                <a:cubicBezTo>
                  <a:pt x="1120" y="817"/>
                  <a:pt x="1120" y="817"/>
                  <a:pt x="1121" y="816"/>
                </a:cubicBezTo>
                <a:cubicBezTo>
                  <a:pt x="1128" y="815"/>
                  <a:pt x="1133" y="809"/>
                  <a:pt x="1135" y="804"/>
                </a:cubicBezTo>
                <a:cubicBezTo>
                  <a:pt x="1137" y="807"/>
                  <a:pt x="1140" y="810"/>
                  <a:pt x="1141" y="814"/>
                </a:cubicBezTo>
                <a:cubicBezTo>
                  <a:pt x="1145" y="821"/>
                  <a:pt x="1155" y="846"/>
                  <a:pt x="1159" y="853"/>
                </a:cubicBezTo>
                <a:cubicBezTo>
                  <a:pt x="1163" y="860"/>
                  <a:pt x="1185" y="893"/>
                  <a:pt x="1204" y="922"/>
                </a:cubicBezTo>
                <a:cubicBezTo>
                  <a:pt x="1223" y="950"/>
                  <a:pt x="1223" y="969"/>
                  <a:pt x="1224" y="992"/>
                </a:cubicBezTo>
                <a:cubicBezTo>
                  <a:pt x="1225" y="1015"/>
                  <a:pt x="1232" y="1048"/>
                  <a:pt x="1239" y="1077"/>
                </a:cubicBezTo>
                <a:cubicBezTo>
                  <a:pt x="1246" y="1106"/>
                  <a:pt x="1252" y="1149"/>
                  <a:pt x="1275" y="1245"/>
                </a:cubicBezTo>
                <a:cubicBezTo>
                  <a:pt x="1297" y="1341"/>
                  <a:pt x="1287" y="1368"/>
                  <a:pt x="1276" y="1414"/>
                </a:cubicBezTo>
                <a:cubicBezTo>
                  <a:pt x="1265" y="1461"/>
                  <a:pt x="1239" y="1644"/>
                  <a:pt x="1224" y="1728"/>
                </a:cubicBezTo>
                <a:cubicBezTo>
                  <a:pt x="1219" y="1759"/>
                  <a:pt x="1216" y="1787"/>
                  <a:pt x="1214" y="1810"/>
                </a:cubicBezTo>
                <a:cubicBezTo>
                  <a:pt x="1214" y="1842"/>
                  <a:pt x="1214" y="1842"/>
                  <a:pt x="1214" y="1842"/>
                </a:cubicBezTo>
                <a:cubicBezTo>
                  <a:pt x="1214" y="1865"/>
                  <a:pt x="1216" y="1881"/>
                  <a:pt x="1219" y="1889"/>
                </a:cubicBezTo>
                <a:cubicBezTo>
                  <a:pt x="1224" y="1906"/>
                  <a:pt x="1268" y="1973"/>
                  <a:pt x="1292" y="2046"/>
                </a:cubicBezTo>
                <a:cubicBezTo>
                  <a:pt x="1316" y="2120"/>
                  <a:pt x="1348" y="2228"/>
                  <a:pt x="1348" y="2228"/>
                </a:cubicBezTo>
                <a:lnTo>
                  <a:pt x="684" y="2224"/>
                </a:lnTo>
                <a:close/>
                <a:moveTo>
                  <a:pt x="996" y="1214"/>
                </a:moveTo>
                <a:cubicBezTo>
                  <a:pt x="996" y="1166"/>
                  <a:pt x="996" y="1166"/>
                  <a:pt x="996" y="1166"/>
                </a:cubicBezTo>
                <a:cubicBezTo>
                  <a:pt x="997" y="1171"/>
                  <a:pt x="998" y="1175"/>
                  <a:pt x="998" y="1177"/>
                </a:cubicBezTo>
                <a:cubicBezTo>
                  <a:pt x="999" y="1186"/>
                  <a:pt x="1000" y="1202"/>
                  <a:pt x="1001" y="1207"/>
                </a:cubicBezTo>
                <a:cubicBezTo>
                  <a:pt x="1000" y="1208"/>
                  <a:pt x="998" y="1211"/>
                  <a:pt x="996" y="121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 dirty="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F6B0AB0-7C93-48B1-97BA-677F1F105900}"/>
              </a:ext>
            </a:extLst>
          </p:cNvPr>
          <p:cNvSpPr/>
          <p:nvPr/>
        </p:nvSpPr>
        <p:spPr>
          <a:xfrm>
            <a:off x="586319" y="823230"/>
            <a:ext cx="8239304" cy="334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1B4A8C06-B632-4214-BF18-683940FB885A}"/>
              </a:ext>
            </a:extLst>
          </p:cNvPr>
          <p:cNvSpPr/>
          <p:nvPr/>
        </p:nvSpPr>
        <p:spPr>
          <a:xfrm>
            <a:off x="807172" y="874649"/>
            <a:ext cx="923748" cy="240778"/>
          </a:xfrm>
          <a:prstGeom prst="roundRect">
            <a:avLst>
              <a:gd name="adj" fmla="val 50000"/>
            </a:avLst>
          </a:prstGeom>
          <a:solidFill>
            <a:srgbClr val="4084F4"/>
          </a:solidFill>
        </p:spPr>
        <p:txBody>
          <a:bodyPr wrap="none" anchor="ctr">
            <a:noAutofit/>
          </a:bodyPr>
          <a:lstStyle/>
          <a:p>
            <a:pPr algn="ctr"/>
            <a:r>
              <a:rPr lang="en-US" altLang="ko-KR" sz="1100" b="1" spc="-7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100" b="1" spc="-7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chemeClr val="bg1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1D952EA-489A-4901-A13E-A38CABC6EBDB}"/>
              </a:ext>
            </a:extLst>
          </p:cNvPr>
          <p:cNvSpPr/>
          <p:nvPr/>
        </p:nvSpPr>
        <p:spPr>
          <a:xfrm>
            <a:off x="1958630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77474DD-782C-4414-A2FF-2BE1602F7186}"/>
              </a:ext>
            </a:extLst>
          </p:cNvPr>
          <p:cNvSpPr/>
          <p:nvPr/>
        </p:nvSpPr>
        <p:spPr>
          <a:xfrm>
            <a:off x="3181139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2921E7D-5ECD-4A4F-ABE4-1E8473F707AE}"/>
              </a:ext>
            </a:extLst>
          </p:cNvPr>
          <p:cNvSpPr/>
          <p:nvPr/>
        </p:nvSpPr>
        <p:spPr>
          <a:xfrm>
            <a:off x="4403651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F45101B-988F-4075-85D5-6B7C05BC371A}"/>
              </a:ext>
            </a:extLst>
          </p:cNvPr>
          <p:cNvSpPr/>
          <p:nvPr/>
        </p:nvSpPr>
        <p:spPr>
          <a:xfrm>
            <a:off x="5626163" y="862610"/>
            <a:ext cx="1229507" cy="26485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en-US" altLang="ko-KR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</a:t>
            </a:r>
            <a:r>
              <a:rPr lang="ko-KR" altLang="en-US" sz="1000" b="1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목차</a:t>
            </a:r>
            <a:endParaRPr lang="ko-KR" altLang="en-US" sz="1000" b="1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A63D7AA2-AA85-4E45-943A-061056454511}"/>
              </a:ext>
            </a:extLst>
          </p:cNvPr>
          <p:cNvCxnSpPr/>
          <p:nvPr/>
        </p:nvCxnSpPr>
        <p:spPr>
          <a:xfrm>
            <a:off x="1984587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FB723BB-2E8E-40B1-A528-EBE2BC95A76B}"/>
              </a:ext>
            </a:extLst>
          </p:cNvPr>
          <p:cNvCxnSpPr/>
          <p:nvPr/>
        </p:nvCxnSpPr>
        <p:spPr>
          <a:xfrm>
            <a:off x="3181139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DBFF92FA-6EEC-48DA-818A-309CD75AD081}"/>
              </a:ext>
            </a:extLst>
          </p:cNvPr>
          <p:cNvCxnSpPr/>
          <p:nvPr/>
        </p:nvCxnSpPr>
        <p:spPr>
          <a:xfrm>
            <a:off x="44004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25C35998-7A14-4CD1-947B-3C7BA0B35F0B}"/>
              </a:ext>
            </a:extLst>
          </p:cNvPr>
          <p:cNvCxnSpPr/>
          <p:nvPr/>
        </p:nvCxnSpPr>
        <p:spPr>
          <a:xfrm>
            <a:off x="5626163" y="902504"/>
            <a:ext cx="0" cy="17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F3232E9-1A24-4CC6-8A1C-581130B1D1AD}"/>
              </a:ext>
            </a:extLst>
          </p:cNvPr>
          <p:cNvSpPr/>
          <p:nvPr/>
        </p:nvSpPr>
        <p:spPr>
          <a:xfrm>
            <a:off x="709468" y="1364436"/>
            <a:ext cx="3320531" cy="304383"/>
          </a:xfrm>
          <a:prstGeom prst="rect">
            <a:avLst/>
          </a:prstGeom>
          <a:solidFill>
            <a:srgbClr val="F8F8FB"/>
          </a:solidFill>
        </p:spPr>
        <p:txBody>
          <a:bodyPr wrap="none">
            <a:noAutofit/>
          </a:bodyPr>
          <a:lstStyle/>
          <a:p>
            <a:r>
              <a:rPr lang="en-US" altLang="ko-KR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2. </a:t>
            </a:r>
            <a:r>
              <a:rPr lang="ko-KR" altLang="en-US" sz="1600" b="1" spc="-100" dirty="0">
                <a:ln>
                  <a:solidFill>
                    <a:prstClr val="white">
                      <a:lumMod val="85000"/>
                      <a:alpha val="9000"/>
                    </a:prstClr>
                  </a:solidFill>
                </a:ln>
                <a:solidFill>
                  <a:srgbClr val="474A5D"/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기존의 웹 어플리케이션 조사 결과</a:t>
            </a:r>
            <a:endParaRPr lang="ko-KR" altLang="en-US" sz="1600" b="1" spc="-100" dirty="0">
              <a:ln>
                <a:solidFill>
                  <a:prstClr val="white">
                    <a:lumMod val="85000"/>
                    <a:alpha val="9000"/>
                  </a:prstClr>
                </a:solidFill>
              </a:ln>
              <a:solidFill>
                <a:srgbClr val="4084F4"/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8" name="제목 147">
            <a:extLst>
              <a:ext uri="{FF2B5EF4-FFF2-40B4-BE49-F238E27FC236}">
                <a16:creationId xmlns:a16="http://schemas.microsoft.com/office/drawing/2014/main" id="{FF4FF92E-2F3C-491E-8083-3173B9D5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pc="-100" dirty="0" err="1"/>
              <a:t>커픽</a:t>
            </a:r>
            <a:r>
              <a:rPr lang="en-US" altLang="ko-KR" b="1" spc="-100" dirty="0"/>
              <a:t>(</a:t>
            </a:r>
            <a:r>
              <a:rPr lang="en-US" altLang="ko-KR" b="1" spc="-100" dirty="0" err="1"/>
              <a:t>cuppick</a:t>
            </a:r>
            <a:r>
              <a:rPr lang="en-US" altLang="ko-KR" b="1" spc="-100" dirty="0"/>
              <a:t>)</a:t>
            </a:r>
            <a:endParaRPr lang="ko-KR" altLang="en-US" sz="9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DA69CFB-FFEF-4667-8119-FD8F9AF885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4" t="2916"/>
          <a:stretch/>
        </p:blipFill>
        <p:spPr>
          <a:xfrm>
            <a:off x="3722149" y="3200400"/>
            <a:ext cx="1699702" cy="19507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BF8FC1-8BAA-48F7-A0D1-87D35072D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57" y="2275840"/>
            <a:ext cx="1955223" cy="36796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39A670-CAEC-441B-B772-074AA56DA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840" y="2275840"/>
            <a:ext cx="1954040" cy="367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3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084F4"/>
        </a:solidFill>
      </a:spPr>
      <a:bodyPr wrap="none" anchor="ctr">
        <a:noAutofit/>
      </a:bodyPr>
      <a:lstStyle>
        <a:defPPr algn="ctr">
          <a:defRPr sz="1200" b="1" spc="-100" smtClean="0">
            <a:ln>
              <a:solidFill>
                <a:prstClr val="white">
                  <a:lumMod val="85000"/>
                  <a:alpha val="9000"/>
                </a:prstClr>
              </a:solidFill>
            </a:ln>
            <a:solidFill>
              <a:schemeClr val="bg1"/>
            </a:solidFill>
            <a:latin typeface="아리따-돋움(TTF)-Medium" panose="02020603020101020101" pitchFamily="18" charset="-127"/>
            <a:ea typeface="아리따-돋움(TTF)-Medium" panose="02020603020101020101" pitchFamily="18" charset="-12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918</Words>
  <Application>Microsoft Office PowerPoint</Application>
  <PresentationFormat>화면 슬라이드 쇼(4:3)</PresentationFormat>
  <Paragraphs>197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Calibri Light</vt:lpstr>
      <vt:lpstr>맑은 고딕</vt:lpstr>
      <vt:lpstr>Arial</vt:lpstr>
      <vt:lpstr>Calibri</vt:lpstr>
      <vt:lpstr>아리따-돋움(TTF)-Medium</vt:lpstr>
      <vt:lpstr>Source Sans Pro</vt:lpstr>
      <vt:lpstr>아리따-돋움(TTF)-Bold</vt:lpstr>
      <vt:lpstr>Office 테마</vt:lpstr>
      <vt:lpstr>PowerPoint 프레젠테이션</vt:lpstr>
      <vt:lpstr>PowerPoint 프레젠테이션</vt:lpstr>
      <vt:lpstr>커픽(cuppick)</vt:lpstr>
      <vt:lpstr>|</vt:lpstr>
      <vt:lpstr>PowerPoint 프레젠테이션</vt:lpstr>
      <vt:lpstr>커픽(cuppick)</vt:lpstr>
      <vt:lpstr>커픽(cuppick)</vt:lpstr>
      <vt:lpstr>커픽(cuppick)</vt:lpstr>
      <vt:lpstr>커픽(cuppick)</vt:lpstr>
      <vt:lpstr>커픽(cuppick)</vt:lpstr>
      <vt:lpstr>커픽(cuppick)</vt:lpstr>
      <vt:lpstr>커픽(cuppick)</vt:lpstr>
      <vt:lpstr>PowerPoint 프레젠테이션</vt:lpstr>
      <vt:lpstr>커픽(cuppick)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커픽(cuppick)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Daeun Kim</dc:creator>
  <cp:lastModifiedBy> </cp:lastModifiedBy>
  <cp:revision>76</cp:revision>
  <dcterms:created xsi:type="dcterms:W3CDTF">2018-08-29T18:01:22Z</dcterms:created>
  <dcterms:modified xsi:type="dcterms:W3CDTF">2019-11-05T06:46:07Z</dcterms:modified>
</cp:coreProperties>
</file>